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70" r:id="rId4"/>
    <p:sldId id="276" r:id="rId5"/>
    <p:sldId id="277" r:id="rId6"/>
    <p:sldId id="271" r:id="rId7"/>
    <p:sldId id="272" r:id="rId8"/>
    <p:sldId id="275" r:id="rId9"/>
    <p:sldId id="263" r:id="rId10"/>
    <p:sldId id="264" r:id="rId11"/>
    <p:sldId id="278" r:id="rId12"/>
    <p:sldId id="279" r:id="rId13"/>
    <p:sldId id="26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33CCCC"/>
    <a:srgbClr val="FF00FF"/>
    <a:srgbClr val="FFFFCC"/>
    <a:srgbClr val="006600"/>
    <a:srgbClr val="FFCCFF"/>
    <a:srgbClr val="99CC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000" cap="none" dirty="0" err="1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Colour</a:t>
            </a:r>
            <a:r>
              <a:rPr lang="en-US" sz="30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 the picture given below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33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Holy Spirit descended upon Jesus in the form of a dove.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685800" y="1600200"/>
            <a:ext cx="7696200" cy="5029200"/>
            <a:chOff x="1066800" y="1600200"/>
            <a:chExt cx="7696200" cy="5029200"/>
          </a:xfrm>
        </p:grpSpPr>
        <p:sp>
          <p:nvSpPr>
            <p:cNvPr id="21" name="Freeform 20"/>
            <p:cNvSpPr/>
            <p:nvPr/>
          </p:nvSpPr>
          <p:spPr>
            <a:xfrm>
              <a:off x="1143000" y="1600200"/>
              <a:ext cx="6781800" cy="5029200"/>
            </a:xfrm>
            <a:custGeom>
              <a:avLst/>
              <a:gdLst>
                <a:gd name="connsiteX0" fmla="*/ 439002 w 4579960"/>
                <a:gd name="connsiteY0" fmla="*/ 1136176 h 3241344"/>
                <a:gd name="connsiteX1" fmla="*/ 241110 w 4579960"/>
                <a:gd name="connsiteY1" fmla="*/ 1115705 h 3241344"/>
                <a:gd name="connsiteX2" fmla="*/ 104632 w 4579960"/>
                <a:gd name="connsiteY2" fmla="*/ 1033818 h 3241344"/>
                <a:gd name="connsiteX3" fmla="*/ 9098 w 4579960"/>
                <a:gd name="connsiteY3" fmla="*/ 910988 h 3241344"/>
                <a:gd name="connsiteX4" fmla="*/ 50041 w 4579960"/>
                <a:gd name="connsiteY4" fmla="*/ 794982 h 3241344"/>
                <a:gd name="connsiteX5" fmla="*/ 138752 w 4579960"/>
                <a:gd name="connsiteY5" fmla="*/ 631209 h 3241344"/>
                <a:gd name="connsiteX6" fmla="*/ 377588 w 4579960"/>
                <a:gd name="connsiteY6" fmla="*/ 522027 h 3241344"/>
                <a:gd name="connsiteX7" fmla="*/ 616423 w 4579960"/>
                <a:gd name="connsiteY7" fmla="*/ 460612 h 3241344"/>
                <a:gd name="connsiteX8" fmla="*/ 841611 w 4579960"/>
                <a:gd name="connsiteY8" fmla="*/ 467436 h 3241344"/>
                <a:gd name="connsiteX9" fmla="*/ 1019032 w 4579960"/>
                <a:gd name="connsiteY9" fmla="*/ 453788 h 3241344"/>
                <a:gd name="connsiteX10" fmla="*/ 1128214 w 4579960"/>
                <a:gd name="connsiteY10" fmla="*/ 474260 h 3241344"/>
                <a:gd name="connsiteX11" fmla="*/ 1346579 w 4579960"/>
                <a:gd name="connsiteY11" fmla="*/ 399197 h 3241344"/>
                <a:gd name="connsiteX12" fmla="*/ 1141862 w 4579960"/>
                <a:gd name="connsiteY12" fmla="*/ 330958 h 3241344"/>
                <a:gd name="connsiteX13" fmla="*/ 1100919 w 4579960"/>
                <a:gd name="connsiteY13" fmla="*/ 221776 h 3241344"/>
                <a:gd name="connsiteX14" fmla="*/ 1182805 w 4579960"/>
                <a:gd name="connsiteY14" fmla="*/ 112594 h 3241344"/>
                <a:gd name="connsiteX15" fmla="*/ 1455761 w 4579960"/>
                <a:gd name="connsiteY15" fmla="*/ 17060 h 3241344"/>
                <a:gd name="connsiteX16" fmla="*/ 1851546 w 4579960"/>
                <a:gd name="connsiteY16" fmla="*/ 23884 h 3241344"/>
                <a:gd name="connsiteX17" fmla="*/ 2015319 w 4579960"/>
                <a:gd name="connsiteY17" fmla="*/ 58003 h 3241344"/>
                <a:gd name="connsiteX18" fmla="*/ 2185916 w 4579960"/>
                <a:gd name="connsiteY18" fmla="*/ 139890 h 3241344"/>
                <a:gd name="connsiteX19" fmla="*/ 2206388 w 4579960"/>
                <a:gd name="connsiteY19" fmla="*/ 208129 h 3241344"/>
                <a:gd name="connsiteX20" fmla="*/ 2315570 w 4579960"/>
                <a:gd name="connsiteY20" fmla="*/ 208129 h 3241344"/>
                <a:gd name="connsiteX21" fmla="*/ 2670411 w 4579960"/>
                <a:gd name="connsiteY21" fmla="*/ 58003 h 3241344"/>
                <a:gd name="connsiteX22" fmla="*/ 2909247 w 4579960"/>
                <a:gd name="connsiteY22" fmla="*/ 17060 h 3241344"/>
                <a:gd name="connsiteX23" fmla="*/ 3243617 w 4579960"/>
                <a:gd name="connsiteY23" fmla="*/ 3412 h 3241344"/>
                <a:gd name="connsiteX24" fmla="*/ 3509749 w 4579960"/>
                <a:gd name="connsiteY24" fmla="*/ 37532 h 3241344"/>
                <a:gd name="connsiteX25" fmla="*/ 3755408 w 4579960"/>
                <a:gd name="connsiteY25" fmla="*/ 78475 h 3241344"/>
                <a:gd name="connsiteX26" fmla="*/ 3953301 w 4579960"/>
                <a:gd name="connsiteY26" fmla="*/ 133066 h 3241344"/>
                <a:gd name="connsiteX27" fmla="*/ 4130722 w 4579960"/>
                <a:gd name="connsiteY27" fmla="*/ 242248 h 3241344"/>
                <a:gd name="connsiteX28" fmla="*/ 4260376 w 4579960"/>
                <a:gd name="connsiteY28" fmla="*/ 371902 h 3241344"/>
                <a:gd name="connsiteX29" fmla="*/ 4280847 w 4579960"/>
                <a:gd name="connsiteY29" fmla="*/ 542499 h 3241344"/>
                <a:gd name="connsiteX30" fmla="*/ 4226256 w 4579960"/>
                <a:gd name="connsiteY30" fmla="*/ 672152 h 3241344"/>
                <a:gd name="connsiteX31" fmla="*/ 4055659 w 4579960"/>
                <a:gd name="connsiteY31" fmla="*/ 815454 h 3241344"/>
                <a:gd name="connsiteX32" fmla="*/ 4171665 w 4579960"/>
                <a:gd name="connsiteY32" fmla="*/ 924636 h 3241344"/>
                <a:gd name="connsiteX33" fmla="*/ 4294495 w 4579960"/>
                <a:gd name="connsiteY33" fmla="*/ 945108 h 3241344"/>
                <a:gd name="connsiteX34" fmla="*/ 4465092 w 4579960"/>
                <a:gd name="connsiteY34" fmla="*/ 1006523 h 3241344"/>
                <a:gd name="connsiteX35" fmla="*/ 4567450 w 4579960"/>
                <a:gd name="connsiteY35" fmla="*/ 1143000 h 3241344"/>
                <a:gd name="connsiteX36" fmla="*/ 4540155 w 4579960"/>
                <a:gd name="connsiteY36" fmla="*/ 1279478 h 3241344"/>
                <a:gd name="connsiteX37" fmla="*/ 4465092 w 4579960"/>
                <a:gd name="connsiteY37" fmla="*/ 1354540 h 3241344"/>
                <a:gd name="connsiteX38" fmla="*/ 4417325 w 4579960"/>
                <a:gd name="connsiteY38" fmla="*/ 1388660 h 3241344"/>
                <a:gd name="connsiteX39" fmla="*/ 4465092 w 4579960"/>
                <a:gd name="connsiteY39" fmla="*/ 1627496 h 3241344"/>
                <a:gd name="connsiteX40" fmla="*/ 4430973 w 4579960"/>
                <a:gd name="connsiteY40" fmla="*/ 1989161 h 3241344"/>
                <a:gd name="connsiteX41" fmla="*/ 4287671 w 4579960"/>
                <a:gd name="connsiteY41" fmla="*/ 2344003 h 3241344"/>
                <a:gd name="connsiteX42" fmla="*/ 4089779 w 4579960"/>
                <a:gd name="connsiteY42" fmla="*/ 2589663 h 3241344"/>
                <a:gd name="connsiteX43" fmla="*/ 3803176 w 4579960"/>
                <a:gd name="connsiteY43" fmla="*/ 2828499 h 3241344"/>
                <a:gd name="connsiteX44" fmla="*/ 3441510 w 4579960"/>
                <a:gd name="connsiteY44" fmla="*/ 3019567 h 3241344"/>
                <a:gd name="connsiteX45" fmla="*/ 2997958 w 4579960"/>
                <a:gd name="connsiteY45" fmla="*/ 3169693 h 3241344"/>
                <a:gd name="connsiteX46" fmla="*/ 2622644 w 4579960"/>
                <a:gd name="connsiteY46" fmla="*/ 3231108 h 3241344"/>
                <a:gd name="connsiteX47" fmla="*/ 2151797 w 4579960"/>
                <a:gd name="connsiteY47" fmla="*/ 3231108 h 3241344"/>
                <a:gd name="connsiteX48" fmla="*/ 1810602 w 4579960"/>
                <a:gd name="connsiteY48" fmla="*/ 3176517 h 3241344"/>
                <a:gd name="connsiteX49" fmla="*/ 1339755 w 4579960"/>
                <a:gd name="connsiteY49" fmla="*/ 3053687 h 3241344"/>
                <a:gd name="connsiteX50" fmla="*/ 807492 w 4579960"/>
                <a:gd name="connsiteY50" fmla="*/ 2760260 h 3241344"/>
                <a:gd name="connsiteX51" fmla="*/ 357116 w 4579960"/>
                <a:gd name="connsiteY51" fmla="*/ 2193878 h 3241344"/>
                <a:gd name="connsiteX52" fmla="*/ 261582 w 4579960"/>
                <a:gd name="connsiteY52" fmla="*/ 1702558 h 3241344"/>
                <a:gd name="connsiteX53" fmla="*/ 329820 w 4579960"/>
                <a:gd name="connsiteY53" fmla="*/ 1347717 h 3241344"/>
                <a:gd name="connsiteX54" fmla="*/ 439002 w 4579960"/>
                <a:gd name="connsiteY54" fmla="*/ 1136176 h 324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79960" h="3241344">
                  <a:moveTo>
                    <a:pt x="439002" y="1136176"/>
                  </a:moveTo>
                  <a:cubicBezTo>
                    <a:pt x="424217" y="1097507"/>
                    <a:pt x="296838" y="1132765"/>
                    <a:pt x="241110" y="1115705"/>
                  </a:cubicBezTo>
                  <a:cubicBezTo>
                    <a:pt x="185382" y="1098645"/>
                    <a:pt x="143301" y="1067938"/>
                    <a:pt x="104632" y="1033818"/>
                  </a:cubicBezTo>
                  <a:cubicBezTo>
                    <a:pt x="65963" y="999698"/>
                    <a:pt x="18196" y="950794"/>
                    <a:pt x="9098" y="910988"/>
                  </a:cubicBezTo>
                  <a:cubicBezTo>
                    <a:pt x="0" y="871182"/>
                    <a:pt x="28432" y="841612"/>
                    <a:pt x="50041" y="794982"/>
                  </a:cubicBezTo>
                  <a:cubicBezTo>
                    <a:pt x="71650" y="748352"/>
                    <a:pt x="84161" y="676701"/>
                    <a:pt x="138752" y="631209"/>
                  </a:cubicBezTo>
                  <a:cubicBezTo>
                    <a:pt x="193343" y="585717"/>
                    <a:pt x="297976" y="550460"/>
                    <a:pt x="377588" y="522027"/>
                  </a:cubicBezTo>
                  <a:cubicBezTo>
                    <a:pt x="457200" y="493594"/>
                    <a:pt x="539086" y="469710"/>
                    <a:pt x="616423" y="460612"/>
                  </a:cubicBezTo>
                  <a:cubicBezTo>
                    <a:pt x="693760" y="451514"/>
                    <a:pt x="774510" y="468573"/>
                    <a:pt x="841611" y="467436"/>
                  </a:cubicBezTo>
                  <a:cubicBezTo>
                    <a:pt x="908713" y="466299"/>
                    <a:pt x="971265" y="452651"/>
                    <a:pt x="1019032" y="453788"/>
                  </a:cubicBezTo>
                  <a:cubicBezTo>
                    <a:pt x="1066799" y="454925"/>
                    <a:pt x="1073623" y="483358"/>
                    <a:pt x="1128214" y="474260"/>
                  </a:cubicBezTo>
                  <a:cubicBezTo>
                    <a:pt x="1182805" y="465162"/>
                    <a:pt x="1344304" y="423081"/>
                    <a:pt x="1346579" y="399197"/>
                  </a:cubicBezTo>
                  <a:cubicBezTo>
                    <a:pt x="1348854" y="375313"/>
                    <a:pt x="1182805" y="360528"/>
                    <a:pt x="1141862" y="330958"/>
                  </a:cubicBezTo>
                  <a:cubicBezTo>
                    <a:pt x="1100919" y="301388"/>
                    <a:pt x="1094095" y="258170"/>
                    <a:pt x="1100919" y="221776"/>
                  </a:cubicBezTo>
                  <a:cubicBezTo>
                    <a:pt x="1107743" y="185382"/>
                    <a:pt x="1123665" y="146713"/>
                    <a:pt x="1182805" y="112594"/>
                  </a:cubicBezTo>
                  <a:cubicBezTo>
                    <a:pt x="1241945" y="78475"/>
                    <a:pt x="1344304" y="31845"/>
                    <a:pt x="1455761" y="17060"/>
                  </a:cubicBezTo>
                  <a:cubicBezTo>
                    <a:pt x="1567218" y="2275"/>
                    <a:pt x="1758286" y="17060"/>
                    <a:pt x="1851546" y="23884"/>
                  </a:cubicBezTo>
                  <a:cubicBezTo>
                    <a:pt x="1944806" y="30708"/>
                    <a:pt x="1959591" y="38669"/>
                    <a:pt x="2015319" y="58003"/>
                  </a:cubicBezTo>
                  <a:cubicBezTo>
                    <a:pt x="2071047" y="77337"/>
                    <a:pt x="2154071" y="114869"/>
                    <a:pt x="2185916" y="139890"/>
                  </a:cubicBezTo>
                  <a:cubicBezTo>
                    <a:pt x="2217761" y="164911"/>
                    <a:pt x="2184779" y="196756"/>
                    <a:pt x="2206388" y="208129"/>
                  </a:cubicBezTo>
                  <a:cubicBezTo>
                    <a:pt x="2227997" y="219502"/>
                    <a:pt x="2238233" y="233150"/>
                    <a:pt x="2315570" y="208129"/>
                  </a:cubicBezTo>
                  <a:cubicBezTo>
                    <a:pt x="2392907" y="183108"/>
                    <a:pt x="2571465" y="89848"/>
                    <a:pt x="2670411" y="58003"/>
                  </a:cubicBezTo>
                  <a:cubicBezTo>
                    <a:pt x="2769357" y="26158"/>
                    <a:pt x="2813713" y="26159"/>
                    <a:pt x="2909247" y="17060"/>
                  </a:cubicBezTo>
                  <a:cubicBezTo>
                    <a:pt x="3004781" y="7962"/>
                    <a:pt x="3143533" y="0"/>
                    <a:pt x="3243617" y="3412"/>
                  </a:cubicBezTo>
                  <a:cubicBezTo>
                    <a:pt x="3343701" y="6824"/>
                    <a:pt x="3424451" y="25022"/>
                    <a:pt x="3509749" y="37532"/>
                  </a:cubicBezTo>
                  <a:cubicBezTo>
                    <a:pt x="3595048" y="50043"/>
                    <a:pt x="3681483" y="62553"/>
                    <a:pt x="3755408" y="78475"/>
                  </a:cubicBezTo>
                  <a:cubicBezTo>
                    <a:pt x="3829333" y="94397"/>
                    <a:pt x="3890749" y="105771"/>
                    <a:pt x="3953301" y="133066"/>
                  </a:cubicBezTo>
                  <a:cubicBezTo>
                    <a:pt x="4015853" y="160362"/>
                    <a:pt x="4079543" y="202442"/>
                    <a:pt x="4130722" y="242248"/>
                  </a:cubicBezTo>
                  <a:cubicBezTo>
                    <a:pt x="4181901" y="282054"/>
                    <a:pt x="4235355" y="321860"/>
                    <a:pt x="4260376" y="371902"/>
                  </a:cubicBezTo>
                  <a:cubicBezTo>
                    <a:pt x="4285397" y="421944"/>
                    <a:pt x="4286534" y="492457"/>
                    <a:pt x="4280847" y="542499"/>
                  </a:cubicBezTo>
                  <a:cubicBezTo>
                    <a:pt x="4275160" y="592541"/>
                    <a:pt x="4263787" y="626660"/>
                    <a:pt x="4226256" y="672152"/>
                  </a:cubicBezTo>
                  <a:cubicBezTo>
                    <a:pt x="4188725" y="717645"/>
                    <a:pt x="4064758" y="773373"/>
                    <a:pt x="4055659" y="815454"/>
                  </a:cubicBezTo>
                  <a:cubicBezTo>
                    <a:pt x="4046561" y="857535"/>
                    <a:pt x="4131859" y="903027"/>
                    <a:pt x="4171665" y="924636"/>
                  </a:cubicBezTo>
                  <a:cubicBezTo>
                    <a:pt x="4211471" y="946245"/>
                    <a:pt x="4245591" y="931460"/>
                    <a:pt x="4294495" y="945108"/>
                  </a:cubicBezTo>
                  <a:cubicBezTo>
                    <a:pt x="4343400" y="958756"/>
                    <a:pt x="4419600" y="973541"/>
                    <a:pt x="4465092" y="1006523"/>
                  </a:cubicBezTo>
                  <a:cubicBezTo>
                    <a:pt x="4510584" y="1039505"/>
                    <a:pt x="4554940" y="1097508"/>
                    <a:pt x="4567450" y="1143000"/>
                  </a:cubicBezTo>
                  <a:cubicBezTo>
                    <a:pt x="4579960" y="1188492"/>
                    <a:pt x="4557215" y="1244221"/>
                    <a:pt x="4540155" y="1279478"/>
                  </a:cubicBezTo>
                  <a:cubicBezTo>
                    <a:pt x="4523095" y="1314735"/>
                    <a:pt x="4485564" y="1336343"/>
                    <a:pt x="4465092" y="1354540"/>
                  </a:cubicBezTo>
                  <a:cubicBezTo>
                    <a:pt x="4444620" y="1372737"/>
                    <a:pt x="4417325" y="1343167"/>
                    <a:pt x="4417325" y="1388660"/>
                  </a:cubicBezTo>
                  <a:cubicBezTo>
                    <a:pt x="4417325" y="1434153"/>
                    <a:pt x="4462817" y="1527413"/>
                    <a:pt x="4465092" y="1627496"/>
                  </a:cubicBezTo>
                  <a:cubicBezTo>
                    <a:pt x="4467367" y="1727579"/>
                    <a:pt x="4460543" y="1869743"/>
                    <a:pt x="4430973" y="1989161"/>
                  </a:cubicBezTo>
                  <a:cubicBezTo>
                    <a:pt x="4401403" y="2108579"/>
                    <a:pt x="4344537" y="2243919"/>
                    <a:pt x="4287671" y="2344003"/>
                  </a:cubicBezTo>
                  <a:cubicBezTo>
                    <a:pt x="4230805" y="2444087"/>
                    <a:pt x="4170528" y="2508914"/>
                    <a:pt x="4089779" y="2589663"/>
                  </a:cubicBezTo>
                  <a:cubicBezTo>
                    <a:pt x="4009030" y="2670412"/>
                    <a:pt x="3911221" y="2756848"/>
                    <a:pt x="3803176" y="2828499"/>
                  </a:cubicBezTo>
                  <a:cubicBezTo>
                    <a:pt x="3695131" y="2900150"/>
                    <a:pt x="3575713" y="2962701"/>
                    <a:pt x="3441510" y="3019567"/>
                  </a:cubicBezTo>
                  <a:cubicBezTo>
                    <a:pt x="3307307" y="3076433"/>
                    <a:pt x="3134436" y="3134436"/>
                    <a:pt x="2997958" y="3169693"/>
                  </a:cubicBezTo>
                  <a:cubicBezTo>
                    <a:pt x="2861480" y="3204950"/>
                    <a:pt x="2763671" y="3220872"/>
                    <a:pt x="2622644" y="3231108"/>
                  </a:cubicBezTo>
                  <a:cubicBezTo>
                    <a:pt x="2481617" y="3241344"/>
                    <a:pt x="2287137" y="3240206"/>
                    <a:pt x="2151797" y="3231108"/>
                  </a:cubicBezTo>
                  <a:cubicBezTo>
                    <a:pt x="2016457" y="3222010"/>
                    <a:pt x="1945942" y="3206087"/>
                    <a:pt x="1810602" y="3176517"/>
                  </a:cubicBezTo>
                  <a:cubicBezTo>
                    <a:pt x="1675262" y="3146947"/>
                    <a:pt x="1506940" y="3123063"/>
                    <a:pt x="1339755" y="3053687"/>
                  </a:cubicBezTo>
                  <a:cubicBezTo>
                    <a:pt x="1172570" y="2984311"/>
                    <a:pt x="971265" y="2903562"/>
                    <a:pt x="807492" y="2760260"/>
                  </a:cubicBezTo>
                  <a:cubicBezTo>
                    <a:pt x="643719" y="2616959"/>
                    <a:pt x="448101" y="2370162"/>
                    <a:pt x="357116" y="2193878"/>
                  </a:cubicBezTo>
                  <a:cubicBezTo>
                    <a:pt x="266131" y="2017594"/>
                    <a:pt x="266131" y="1843585"/>
                    <a:pt x="261582" y="1702558"/>
                  </a:cubicBezTo>
                  <a:cubicBezTo>
                    <a:pt x="257033" y="1561531"/>
                    <a:pt x="302525" y="1443251"/>
                    <a:pt x="329820" y="1347717"/>
                  </a:cubicBezTo>
                  <a:cubicBezTo>
                    <a:pt x="357115" y="1252183"/>
                    <a:pt x="453787" y="1174845"/>
                    <a:pt x="439002" y="113617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66800" y="2286000"/>
              <a:ext cx="3810000" cy="1153472"/>
            </a:xfrm>
            <a:custGeom>
              <a:avLst/>
              <a:gdLst>
                <a:gd name="connsiteX0" fmla="*/ 694899 w 2565779"/>
                <a:gd name="connsiteY0" fmla="*/ 631210 h 776786"/>
                <a:gd name="connsiteX1" fmla="*/ 292290 w 2565779"/>
                <a:gd name="connsiteY1" fmla="*/ 706272 h 776786"/>
                <a:gd name="connsiteX2" fmla="*/ 53454 w 2565779"/>
                <a:gd name="connsiteY2" fmla="*/ 590266 h 776786"/>
                <a:gd name="connsiteX3" fmla="*/ 5687 w 2565779"/>
                <a:gd name="connsiteY3" fmla="*/ 419669 h 776786"/>
                <a:gd name="connsiteX4" fmla="*/ 87573 w 2565779"/>
                <a:gd name="connsiteY4" fmla="*/ 221777 h 776786"/>
                <a:gd name="connsiteX5" fmla="*/ 292290 w 2565779"/>
                <a:gd name="connsiteY5" fmla="*/ 71651 h 776786"/>
                <a:gd name="connsiteX6" fmla="*/ 510654 w 2565779"/>
                <a:gd name="connsiteY6" fmla="*/ 10236 h 776786"/>
                <a:gd name="connsiteX7" fmla="*/ 735842 w 2565779"/>
                <a:gd name="connsiteY7" fmla="*/ 10236 h 776786"/>
                <a:gd name="connsiteX8" fmla="*/ 974678 w 2565779"/>
                <a:gd name="connsiteY8" fmla="*/ 30708 h 776786"/>
                <a:gd name="connsiteX9" fmla="*/ 1206690 w 2565779"/>
                <a:gd name="connsiteY9" fmla="*/ 64827 h 776786"/>
                <a:gd name="connsiteX10" fmla="*/ 1343167 w 2565779"/>
                <a:gd name="connsiteY10" fmla="*/ 98947 h 776786"/>
                <a:gd name="connsiteX11" fmla="*/ 1438702 w 2565779"/>
                <a:gd name="connsiteY11" fmla="*/ 58004 h 776786"/>
                <a:gd name="connsiteX12" fmla="*/ 1595651 w 2565779"/>
                <a:gd name="connsiteY12" fmla="*/ 92123 h 776786"/>
                <a:gd name="connsiteX13" fmla="*/ 1663890 w 2565779"/>
                <a:gd name="connsiteY13" fmla="*/ 133066 h 776786"/>
                <a:gd name="connsiteX14" fmla="*/ 1923197 w 2565779"/>
                <a:gd name="connsiteY14" fmla="*/ 133066 h 776786"/>
                <a:gd name="connsiteX15" fmla="*/ 2182505 w 2565779"/>
                <a:gd name="connsiteY15" fmla="*/ 98947 h 776786"/>
                <a:gd name="connsiteX16" fmla="*/ 2359926 w 2565779"/>
                <a:gd name="connsiteY16" fmla="*/ 78475 h 776786"/>
                <a:gd name="connsiteX17" fmla="*/ 2475931 w 2565779"/>
                <a:gd name="connsiteY17" fmla="*/ 85299 h 776786"/>
                <a:gd name="connsiteX18" fmla="*/ 2564642 w 2565779"/>
                <a:gd name="connsiteY18" fmla="*/ 139890 h 776786"/>
                <a:gd name="connsiteX19" fmla="*/ 2482755 w 2565779"/>
                <a:gd name="connsiteY19" fmla="*/ 221777 h 776786"/>
                <a:gd name="connsiteX20" fmla="*/ 2312158 w 2565779"/>
                <a:gd name="connsiteY20" fmla="*/ 283192 h 776786"/>
                <a:gd name="connsiteX21" fmla="*/ 2107442 w 2565779"/>
                <a:gd name="connsiteY21" fmla="*/ 324135 h 776786"/>
                <a:gd name="connsiteX22" fmla="*/ 1902726 w 2565779"/>
                <a:gd name="connsiteY22" fmla="*/ 344607 h 776786"/>
                <a:gd name="connsiteX23" fmla="*/ 1704833 w 2565779"/>
                <a:gd name="connsiteY23" fmla="*/ 344607 h 776786"/>
                <a:gd name="connsiteX24" fmla="*/ 1793543 w 2565779"/>
                <a:gd name="connsiteY24" fmla="*/ 392374 h 776786"/>
                <a:gd name="connsiteX25" fmla="*/ 1868606 w 2565779"/>
                <a:gd name="connsiteY25" fmla="*/ 446965 h 776786"/>
                <a:gd name="connsiteX26" fmla="*/ 1854958 w 2565779"/>
                <a:gd name="connsiteY26" fmla="*/ 542499 h 776786"/>
                <a:gd name="connsiteX27" fmla="*/ 1766248 w 2565779"/>
                <a:gd name="connsiteY27" fmla="*/ 617562 h 776786"/>
                <a:gd name="connsiteX28" fmla="*/ 1575179 w 2565779"/>
                <a:gd name="connsiteY28" fmla="*/ 678977 h 776786"/>
                <a:gd name="connsiteX29" fmla="*/ 1329520 w 2565779"/>
                <a:gd name="connsiteY29" fmla="*/ 685801 h 776786"/>
                <a:gd name="connsiteX30" fmla="*/ 1193042 w 2565779"/>
                <a:gd name="connsiteY30" fmla="*/ 685801 h 776786"/>
                <a:gd name="connsiteX31" fmla="*/ 1117979 w 2565779"/>
                <a:gd name="connsiteY31" fmla="*/ 658505 h 776786"/>
                <a:gd name="connsiteX32" fmla="*/ 1104331 w 2565779"/>
                <a:gd name="connsiteY32" fmla="*/ 624386 h 776786"/>
                <a:gd name="connsiteX33" fmla="*/ 947382 w 2565779"/>
                <a:gd name="connsiteY33" fmla="*/ 719920 h 776786"/>
                <a:gd name="connsiteX34" fmla="*/ 845024 w 2565779"/>
                <a:gd name="connsiteY34" fmla="*/ 774511 h 776786"/>
                <a:gd name="connsiteX35" fmla="*/ 763137 w 2565779"/>
                <a:gd name="connsiteY35" fmla="*/ 733568 h 776786"/>
                <a:gd name="connsiteX36" fmla="*/ 729018 w 2565779"/>
                <a:gd name="connsiteY36" fmla="*/ 672153 h 776786"/>
                <a:gd name="connsiteX37" fmla="*/ 694899 w 2565779"/>
                <a:gd name="connsiteY37" fmla="*/ 631210 h 776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565779" h="776786">
                  <a:moveTo>
                    <a:pt x="694899" y="631210"/>
                  </a:moveTo>
                  <a:cubicBezTo>
                    <a:pt x="622111" y="636896"/>
                    <a:pt x="399198" y="713096"/>
                    <a:pt x="292290" y="706272"/>
                  </a:cubicBezTo>
                  <a:cubicBezTo>
                    <a:pt x="185383" y="699448"/>
                    <a:pt x="101221" y="638033"/>
                    <a:pt x="53454" y="590266"/>
                  </a:cubicBezTo>
                  <a:cubicBezTo>
                    <a:pt x="5687" y="542499"/>
                    <a:pt x="0" y="481084"/>
                    <a:pt x="5687" y="419669"/>
                  </a:cubicBezTo>
                  <a:cubicBezTo>
                    <a:pt x="11374" y="358254"/>
                    <a:pt x="39806" y="279780"/>
                    <a:pt x="87573" y="221777"/>
                  </a:cubicBezTo>
                  <a:cubicBezTo>
                    <a:pt x="135340" y="163774"/>
                    <a:pt x="221777" y="106908"/>
                    <a:pt x="292290" y="71651"/>
                  </a:cubicBezTo>
                  <a:cubicBezTo>
                    <a:pt x="362803" y="36394"/>
                    <a:pt x="436729" y="20472"/>
                    <a:pt x="510654" y="10236"/>
                  </a:cubicBezTo>
                  <a:cubicBezTo>
                    <a:pt x="584579" y="0"/>
                    <a:pt x="658505" y="6824"/>
                    <a:pt x="735842" y="10236"/>
                  </a:cubicBezTo>
                  <a:cubicBezTo>
                    <a:pt x="813179" y="13648"/>
                    <a:pt x="896203" y="21610"/>
                    <a:pt x="974678" y="30708"/>
                  </a:cubicBezTo>
                  <a:cubicBezTo>
                    <a:pt x="1053153" y="39806"/>
                    <a:pt x="1145275" y="53454"/>
                    <a:pt x="1206690" y="64827"/>
                  </a:cubicBezTo>
                  <a:cubicBezTo>
                    <a:pt x="1268105" y="76200"/>
                    <a:pt x="1304498" y="100084"/>
                    <a:pt x="1343167" y="98947"/>
                  </a:cubicBezTo>
                  <a:cubicBezTo>
                    <a:pt x="1381836" y="97810"/>
                    <a:pt x="1396621" y="59141"/>
                    <a:pt x="1438702" y="58004"/>
                  </a:cubicBezTo>
                  <a:cubicBezTo>
                    <a:pt x="1480783" y="56867"/>
                    <a:pt x="1558120" y="79613"/>
                    <a:pt x="1595651" y="92123"/>
                  </a:cubicBezTo>
                  <a:cubicBezTo>
                    <a:pt x="1633182" y="104633"/>
                    <a:pt x="1609299" y="126242"/>
                    <a:pt x="1663890" y="133066"/>
                  </a:cubicBezTo>
                  <a:cubicBezTo>
                    <a:pt x="1718481" y="139890"/>
                    <a:pt x="1836761" y="138753"/>
                    <a:pt x="1923197" y="133066"/>
                  </a:cubicBezTo>
                  <a:cubicBezTo>
                    <a:pt x="2009633" y="127380"/>
                    <a:pt x="2182505" y="98947"/>
                    <a:pt x="2182505" y="98947"/>
                  </a:cubicBezTo>
                  <a:cubicBezTo>
                    <a:pt x="2255293" y="89849"/>
                    <a:pt x="2311022" y="80750"/>
                    <a:pt x="2359926" y="78475"/>
                  </a:cubicBezTo>
                  <a:cubicBezTo>
                    <a:pt x="2408830" y="76200"/>
                    <a:pt x="2441812" y="75063"/>
                    <a:pt x="2475931" y="85299"/>
                  </a:cubicBezTo>
                  <a:cubicBezTo>
                    <a:pt x="2510050" y="95535"/>
                    <a:pt x="2563505" y="117144"/>
                    <a:pt x="2564642" y="139890"/>
                  </a:cubicBezTo>
                  <a:cubicBezTo>
                    <a:pt x="2565779" y="162636"/>
                    <a:pt x="2524836" y="197893"/>
                    <a:pt x="2482755" y="221777"/>
                  </a:cubicBezTo>
                  <a:cubicBezTo>
                    <a:pt x="2440674" y="245661"/>
                    <a:pt x="2374710" y="266132"/>
                    <a:pt x="2312158" y="283192"/>
                  </a:cubicBezTo>
                  <a:cubicBezTo>
                    <a:pt x="2249606" y="300252"/>
                    <a:pt x="2175681" y="313899"/>
                    <a:pt x="2107442" y="324135"/>
                  </a:cubicBezTo>
                  <a:cubicBezTo>
                    <a:pt x="2039203" y="334371"/>
                    <a:pt x="1969828" y="341195"/>
                    <a:pt x="1902726" y="344607"/>
                  </a:cubicBezTo>
                  <a:cubicBezTo>
                    <a:pt x="1835624" y="348019"/>
                    <a:pt x="1723030" y="336646"/>
                    <a:pt x="1704833" y="344607"/>
                  </a:cubicBezTo>
                  <a:cubicBezTo>
                    <a:pt x="1686636" y="352568"/>
                    <a:pt x="1766248" y="375314"/>
                    <a:pt x="1793543" y="392374"/>
                  </a:cubicBezTo>
                  <a:cubicBezTo>
                    <a:pt x="1820838" y="409434"/>
                    <a:pt x="1858370" y="421944"/>
                    <a:pt x="1868606" y="446965"/>
                  </a:cubicBezTo>
                  <a:cubicBezTo>
                    <a:pt x="1878842" y="471986"/>
                    <a:pt x="1872018" y="514066"/>
                    <a:pt x="1854958" y="542499"/>
                  </a:cubicBezTo>
                  <a:cubicBezTo>
                    <a:pt x="1837898" y="570932"/>
                    <a:pt x="1812878" y="594816"/>
                    <a:pt x="1766248" y="617562"/>
                  </a:cubicBezTo>
                  <a:cubicBezTo>
                    <a:pt x="1719618" y="640308"/>
                    <a:pt x="1647967" y="667604"/>
                    <a:pt x="1575179" y="678977"/>
                  </a:cubicBezTo>
                  <a:cubicBezTo>
                    <a:pt x="1502391" y="690350"/>
                    <a:pt x="1393209" y="684664"/>
                    <a:pt x="1329520" y="685801"/>
                  </a:cubicBezTo>
                  <a:cubicBezTo>
                    <a:pt x="1265831" y="686938"/>
                    <a:pt x="1228299" y="690350"/>
                    <a:pt x="1193042" y="685801"/>
                  </a:cubicBezTo>
                  <a:cubicBezTo>
                    <a:pt x="1157785" y="681252"/>
                    <a:pt x="1132764" y="668741"/>
                    <a:pt x="1117979" y="658505"/>
                  </a:cubicBezTo>
                  <a:cubicBezTo>
                    <a:pt x="1103194" y="648269"/>
                    <a:pt x="1132764" y="614150"/>
                    <a:pt x="1104331" y="624386"/>
                  </a:cubicBezTo>
                  <a:cubicBezTo>
                    <a:pt x="1075898" y="634622"/>
                    <a:pt x="990600" y="694899"/>
                    <a:pt x="947382" y="719920"/>
                  </a:cubicBezTo>
                  <a:cubicBezTo>
                    <a:pt x="904164" y="744941"/>
                    <a:pt x="875731" y="772236"/>
                    <a:pt x="845024" y="774511"/>
                  </a:cubicBezTo>
                  <a:cubicBezTo>
                    <a:pt x="814317" y="776786"/>
                    <a:pt x="782471" y="750628"/>
                    <a:pt x="763137" y="733568"/>
                  </a:cubicBezTo>
                  <a:cubicBezTo>
                    <a:pt x="743803" y="716508"/>
                    <a:pt x="740391" y="688075"/>
                    <a:pt x="729018" y="672153"/>
                  </a:cubicBezTo>
                  <a:cubicBezTo>
                    <a:pt x="717645" y="656231"/>
                    <a:pt x="767687" y="625524"/>
                    <a:pt x="694899" y="63121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94039" y="2720921"/>
              <a:ext cx="4468961" cy="1241479"/>
            </a:xfrm>
            <a:custGeom>
              <a:avLst/>
              <a:gdLst>
                <a:gd name="connsiteX0" fmla="*/ 38668 w 2396319"/>
                <a:gd name="connsiteY0" fmla="*/ 254759 h 603914"/>
                <a:gd name="connsiteX1" fmla="*/ 120555 w 2396319"/>
                <a:gd name="connsiteY1" fmla="*/ 220639 h 603914"/>
                <a:gd name="connsiteX2" fmla="*/ 762000 w 2396319"/>
                <a:gd name="connsiteY2" fmla="*/ 227463 h 603914"/>
                <a:gd name="connsiteX3" fmla="*/ 932597 w 2396319"/>
                <a:gd name="connsiteY3" fmla="*/ 213815 h 603914"/>
                <a:gd name="connsiteX4" fmla="*/ 871182 w 2396319"/>
                <a:gd name="connsiteY4" fmla="*/ 179696 h 603914"/>
                <a:gd name="connsiteX5" fmla="*/ 953068 w 2396319"/>
                <a:gd name="connsiteY5" fmla="*/ 145576 h 603914"/>
                <a:gd name="connsiteX6" fmla="*/ 1096370 w 2396319"/>
                <a:gd name="connsiteY6" fmla="*/ 118281 h 603914"/>
                <a:gd name="connsiteX7" fmla="*/ 1157785 w 2396319"/>
                <a:gd name="connsiteY7" fmla="*/ 118281 h 603914"/>
                <a:gd name="connsiteX8" fmla="*/ 1321558 w 2396319"/>
                <a:gd name="connsiteY8" fmla="*/ 36394 h 603914"/>
                <a:gd name="connsiteX9" fmla="*/ 1526274 w 2396319"/>
                <a:gd name="connsiteY9" fmla="*/ 2275 h 603914"/>
                <a:gd name="connsiteX10" fmla="*/ 1724167 w 2396319"/>
                <a:gd name="connsiteY10" fmla="*/ 50042 h 603914"/>
                <a:gd name="connsiteX11" fmla="*/ 2003946 w 2396319"/>
                <a:gd name="connsiteY11" fmla="*/ 111457 h 603914"/>
                <a:gd name="connsiteX12" fmla="*/ 2270077 w 2396319"/>
                <a:gd name="connsiteY12" fmla="*/ 172872 h 603914"/>
                <a:gd name="connsiteX13" fmla="*/ 2379259 w 2396319"/>
                <a:gd name="connsiteY13" fmla="*/ 322997 h 603914"/>
                <a:gd name="connsiteX14" fmla="*/ 2372435 w 2396319"/>
                <a:gd name="connsiteY14" fmla="*/ 425356 h 603914"/>
                <a:gd name="connsiteX15" fmla="*/ 2317844 w 2396319"/>
                <a:gd name="connsiteY15" fmla="*/ 507242 h 603914"/>
                <a:gd name="connsiteX16" fmla="*/ 2229134 w 2396319"/>
                <a:gd name="connsiteY16" fmla="*/ 568657 h 603914"/>
                <a:gd name="connsiteX17" fmla="*/ 2017594 w 2396319"/>
                <a:gd name="connsiteY17" fmla="*/ 534538 h 603914"/>
                <a:gd name="connsiteX18" fmla="*/ 1867468 w 2396319"/>
                <a:gd name="connsiteY18" fmla="*/ 452651 h 603914"/>
                <a:gd name="connsiteX19" fmla="*/ 1717343 w 2396319"/>
                <a:gd name="connsiteY19" fmla="*/ 582305 h 603914"/>
                <a:gd name="connsiteX20" fmla="*/ 1601337 w 2396319"/>
                <a:gd name="connsiteY20" fmla="*/ 582305 h 603914"/>
                <a:gd name="connsiteX21" fmla="*/ 1505803 w 2396319"/>
                <a:gd name="connsiteY21" fmla="*/ 500418 h 603914"/>
                <a:gd name="connsiteX22" fmla="*/ 1260143 w 2396319"/>
                <a:gd name="connsiteY22" fmla="*/ 548185 h 603914"/>
                <a:gd name="connsiteX23" fmla="*/ 1028131 w 2396319"/>
                <a:gd name="connsiteY23" fmla="*/ 541361 h 603914"/>
                <a:gd name="connsiteX24" fmla="*/ 980364 w 2396319"/>
                <a:gd name="connsiteY24" fmla="*/ 459475 h 603914"/>
                <a:gd name="connsiteX25" fmla="*/ 973540 w 2396319"/>
                <a:gd name="connsiteY25" fmla="*/ 357117 h 603914"/>
                <a:gd name="connsiteX26" fmla="*/ 809767 w 2396319"/>
                <a:gd name="connsiteY26" fmla="*/ 425356 h 603914"/>
                <a:gd name="connsiteX27" fmla="*/ 427629 w 2396319"/>
                <a:gd name="connsiteY27" fmla="*/ 439003 h 603914"/>
                <a:gd name="connsiteX28" fmla="*/ 127379 w 2396319"/>
                <a:gd name="connsiteY28" fmla="*/ 377588 h 603914"/>
                <a:gd name="connsiteX29" fmla="*/ 38668 w 2396319"/>
                <a:gd name="connsiteY29" fmla="*/ 254759 h 603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396319" h="603914">
                  <a:moveTo>
                    <a:pt x="38668" y="254759"/>
                  </a:moveTo>
                  <a:cubicBezTo>
                    <a:pt x="37531" y="228601"/>
                    <a:pt x="0" y="225188"/>
                    <a:pt x="120555" y="220639"/>
                  </a:cubicBezTo>
                  <a:cubicBezTo>
                    <a:pt x="241110" y="216090"/>
                    <a:pt x="626660" y="228600"/>
                    <a:pt x="762000" y="227463"/>
                  </a:cubicBezTo>
                  <a:cubicBezTo>
                    <a:pt x="897340" y="226326"/>
                    <a:pt x="914400" y="221776"/>
                    <a:pt x="932597" y="213815"/>
                  </a:cubicBezTo>
                  <a:cubicBezTo>
                    <a:pt x="950794" y="205854"/>
                    <a:pt x="867770" y="191069"/>
                    <a:pt x="871182" y="179696"/>
                  </a:cubicBezTo>
                  <a:cubicBezTo>
                    <a:pt x="874594" y="168323"/>
                    <a:pt x="915537" y="155812"/>
                    <a:pt x="953068" y="145576"/>
                  </a:cubicBezTo>
                  <a:cubicBezTo>
                    <a:pt x="990599" y="135340"/>
                    <a:pt x="1062251" y="122830"/>
                    <a:pt x="1096370" y="118281"/>
                  </a:cubicBezTo>
                  <a:cubicBezTo>
                    <a:pt x="1130489" y="113732"/>
                    <a:pt x="1120254" y="131929"/>
                    <a:pt x="1157785" y="118281"/>
                  </a:cubicBezTo>
                  <a:cubicBezTo>
                    <a:pt x="1195316" y="104633"/>
                    <a:pt x="1260143" y="55728"/>
                    <a:pt x="1321558" y="36394"/>
                  </a:cubicBezTo>
                  <a:cubicBezTo>
                    <a:pt x="1382973" y="17060"/>
                    <a:pt x="1459173" y="0"/>
                    <a:pt x="1526274" y="2275"/>
                  </a:cubicBezTo>
                  <a:cubicBezTo>
                    <a:pt x="1593375" y="4550"/>
                    <a:pt x="1724167" y="50042"/>
                    <a:pt x="1724167" y="50042"/>
                  </a:cubicBezTo>
                  <a:lnTo>
                    <a:pt x="2003946" y="111457"/>
                  </a:lnTo>
                  <a:cubicBezTo>
                    <a:pt x="2094931" y="131929"/>
                    <a:pt x="2207525" y="137615"/>
                    <a:pt x="2270077" y="172872"/>
                  </a:cubicBezTo>
                  <a:cubicBezTo>
                    <a:pt x="2332629" y="208129"/>
                    <a:pt x="2362199" y="280916"/>
                    <a:pt x="2379259" y="322997"/>
                  </a:cubicBezTo>
                  <a:cubicBezTo>
                    <a:pt x="2396319" y="365078"/>
                    <a:pt x="2382671" y="394649"/>
                    <a:pt x="2372435" y="425356"/>
                  </a:cubicBezTo>
                  <a:cubicBezTo>
                    <a:pt x="2362199" y="456064"/>
                    <a:pt x="2341727" y="483359"/>
                    <a:pt x="2317844" y="507242"/>
                  </a:cubicBezTo>
                  <a:cubicBezTo>
                    <a:pt x="2293961" y="531125"/>
                    <a:pt x="2279176" y="564108"/>
                    <a:pt x="2229134" y="568657"/>
                  </a:cubicBezTo>
                  <a:cubicBezTo>
                    <a:pt x="2179092" y="573206"/>
                    <a:pt x="2077872" y="553872"/>
                    <a:pt x="2017594" y="534538"/>
                  </a:cubicBezTo>
                  <a:cubicBezTo>
                    <a:pt x="1957316" y="515204"/>
                    <a:pt x="1917510" y="444690"/>
                    <a:pt x="1867468" y="452651"/>
                  </a:cubicBezTo>
                  <a:cubicBezTo>
                    <a:pt x="1817426" y="460612"/>
                    <a:pt x="1761698" y="560696"/>
                    <a:pt x="1717343" y="582305"/>
                  </a:cubicBezTo>
                  <a:cubicBezTo>
                    <a:pt x="1672988" y="603914"/>
                    <a:pt x="1636594" y="595953"/>
                    <a:pt x="1601337" y="582305"/>
                  </a:cubicBezTo>
                  <a:cubicBezTo>
                    <a:pt x="1566080" y="568657"/>
                    <a:pt x="1562669" y="506105"/>
                    <a:pt x="1505803" y="500418"/>
                  </a:cubicBezTo>
                  <a:cubicBezTo>
                    <a:pt x="1448937" y="494731"/>
                    <a:pt x="1339755" y="541361"/>
                    <a:pt x="1260143" y="548185"/>
                  </a:cubicBezTo>
                  <a:cubicBezTo>
                    <a:pt x="1180531" y="555009"/>
                    <a:pt x="1074761" y="556146"/>
                    <a:pt x="1028131" y="541361"/>
                  </a:cubicBezTo>
                  <a:cubicBezTo>
                    <a:pt x="981501" y="526576"/>
                    <a:pt x="989462" y="490182"/>
                    <a:pt x="980364" y="459475"/>
                  </a:cubicBezTo>
                  <a:cubicBezTo>
                    <a:pt x="971266" y="428768"/>
                    <a:pt x="1001973" y="362804"/>
                    <a:pt x="973540" y="357117"/>
                  </a:cubicBezTo>
                  <a:cubicBezTo>
                    <a:pt x="945107" y="351431"/>
                    <a:pt x="900752" y="411708"/>
                    <a:pt x="809767" y="425356"/>
                  </a:cubicBezTo>
                  <a:cubicBezTo>
                    <a:pt x="718782" y="439004"/>
                    <a:pt x="541360" y="446964"/>
                    <a:pt x="427629" y="439003"/>
                  </a:cubicBezTo>
                  <a:cubicBezTo>
                    <a:pt x="313898" y="431042"/>
                    <a:pt x="193343" y="406021"/>
                    <a:pt x="127379" y="377588"/>
                  </a:cubicBezTo>
                  <a:cubicBezTo>
                    <a:pt x="61415" y="349155"/>
                    <a:pt x="39805" y="280917"/>
                    <a:pt x="38668" y="25475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90800" y="1600200"/>
              <a:ext cx="2728156" cy="838200"/>
            </a:xfrm>
            <a:custGeom>
              <a:avLst/>
              <a:gdLst>
                <a:gd name="connsiteX0" fmla="*/ 225188 w 1743502"/>
                <a:gd name="connsiteY0" fmla="*/ 373038 h 535675"/>
                <a:gd name="connsiteX1" fmla="*/ 61415 w 1743502"/>
                <a:gd name="connsiteY1" fmla="*/ 318447 h 535675"/>
                <a:gd name="connsiteX2" fmla="*/ 0 w 1743502"/>
                <a:gd name="connsiteY2" fmla="*/ 216089 h 535675"/>
                <a:gd name="connsiteX3" fmla="*/ 61415 w 1743502"/>
                <a:gd name="connsiteY3" fmla="*/ 120555 h 535675"/>
                <a:gd name="connsiteX4" fmla="*/ 232012 w 1743502"/>
                <a:gd name="connsiteY4" fmla="*/ 38668 h 535675"/>
                <a:gd name="connsiteX5" fmla="*/ 388961 w 1743502"/>
                <a:gd name="connsiteY5" fmla="*/ 4549 h 535675"/>
                <a:gd name="connsiteX6" fmla="*/ 757451 w 1743502"/>
                <a:gd name="connsiteY6" fmla="*/ 11373 h 535675"/>
                <a:gd name="connsiteX7" fmla="*/ 928048 w 1743502"/>
                <a:gd name="connsiteY7" fmla="*/ 38668 h 535675"/>
                <a:gd name="connsiteX8" fmla="*/ 1071349 w 1743502"/>
                <a:gd name="connsiteY8" fmla="*/ 141026 h 535675"/>
                <a:gd name="connsiteX9" fmla="*/ 1132764 w 1743502"/>
                <a:gd name="connsiteY9" fmla="*/ 202441 h 535675"/>
                <a:gd name="connsiteX10" fmla="*/ 1412543 w 1743502"/>
                <a:gd name="connsiteY10" fmla="*/ 250208 h 535675"/>
                <a:gd name="connsiteX11" fmla="*/ 1521726 w 1743502"/>
                <a:gd name="connsiteY11" fmla="*/ 250208 h 535675"/>
                <a:gd name="connsiteX12" fmla="*/ 1473958 w 1743502"/>
                <a:gd name="connsiteY12" fmla="*/ 291152 h 535675"/>
                <a:gd name="connsiteX13" fmla="*/ 1542197 w 1743502"/>
                <a:gd name="connsiteY13" fmla="*/ 318447 h 535675"/>
                <a:gd name="connsiteX14" fmla="*/ 1651379 w 1743502"/>
                <a:gd name="connsiteY14" fmla="*/ 325271 h 535675"/>
                <a:gd name="connsiteX15" fmla="*/ 1740090 w 1743502"/>
                <a:gd name="connsiteY15" fmla="*/ 366214 h 535675"/>
                <a:gd name="connsiteX16" fmla="*/ 1671851 w 1743502"/>
                <a:gd name="connsiteY16" fmla="*/ 427629 h 535675"/>
                <a:gd name="connsiteX17" fmla="*/ 1412543 w 1743502"/>
                <a:gd name="connsiteY17" fmla="*/ 407158 h 535675"/>
                <a:gd name="connsiteX18" fmla="*/ 1221475 w 1743502"/>
                <a:gd name="connsiteY18" fmla="*/ 379862 h 535675"/>
                <a:gd name="connsiteX19" fmla="*/ 1071349 w 1743502"/>
                <a:gd name="connsiteY19" fmla="*/ 441277 h 535675"/>
                <a:gd name="connsiteX20" fmla="*/ 880281 w 1743502"/>
                <a:gd name="connsiteY20" fmla="*/ 454925 h 535675"/>
                <a:gd name="connsiteX21" fmla="*/ 736979 w 1743502"/>
                <a:gd name="connsiteY21" fmla="*/ 407158 h 535675"/>
                <a:gd name="connsiteX22" fmla="*/ 607326 w 1743502"/>
                <a:gd name="connsiteY22" fmla="*/ 529988 h 535675"/>
                <a:gd name="connsiteX23" fmla="*/ 313899 w 1743502"/>
                <a:gd name="connsiteY23" fmla="*/ 441277 h 535675"/>
                <a:gd name="connsiteX24" fmla="*/ 225188 w 1743502"/>
                <a:gd name="connsiteY24" fmla="*/ 373038 h 53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43502" h="535675">
                  <a:moveTo>
                    <a:pt x="225188" y="373038"/>
                  </a:moveTo>
                  <a:cubicBezTo>
                    <a:pt x="183107" y="352566"/>
                    <a:pt x="98946" y="344605"/>
                    <a:pt x="61415" y="318447"/>
                  </a:cubicBezTo>
                  <a:cubicBezTo>
                    <a:pt x="23884" y="292289"/>
                    <a:pt x="0" y="249071"/>
                    <a:pt x="0" y="216089"/>
                  </a:cubicBezTo>
                  <a:cubicBezTo>
                    <a:pt x="0" y="183107"/>
                    <a:pt x="22746" y="150125"/>
                    <a:pt x="61415" y="120555"/>
                  </a:cubicBezTo>
                  <a:cubicBezTo>
                    <a:pt x="100084" y="90985"/>
                    <a:pt x="177421" y="58002"/>
                    <a:pt x="232012" y="38668"/>
                  </a:cubicBezTo>
                  <a:cubicBezTo>
                    <a:pt x="286603" y="19334"/>
                    <a:pt x="301388" y="9098"/>
                    <a:pt x="388961" y="4549"/>
                  </a:cubicBezTo>
                  <a:cubicBezTo>
                    <a:pt x="476534" y="0"/>
                    <a:pt x="667603" y="5687"/>
                    <a:pt x="757451" y="11373"/>
                  </a:cubicBezTo>
                  <a:cubicBezTo>
                    <a:pt x="847299" y="17059"/>
                    <a:pt x="875732" y="17059"/>
                    <a:pt x="928048" y="38668"/>
                  </a:cubicBezTo>
                  <a:cubicBezTo>
                    <a:pt x="980364" y="60277"/>
                    <a:pt x="1037230" y="113731"/>
                    <a:pt x="1071349" y="141026"/>
                  </a:cubicBezTo>
                  <a:cubicBezTo>
                    <a:pt x="1105468" y="168321"/>
                    <a:pt x="1075898" y="184244"/>
                    <a:pt x="1132764" y="202441"/>
                  </a:cubicBezTo>
                  <a:cubicBezTo>
                    <a:pt x="1189630" y="220638"/>
                    <a:pt x="1347716" y="242247"/>
                    <a:pt x="1412543" y="250208"/>
                  </a:cubicBezTo>
                  <a:cubicBezTo>
                    <a:pt x="1477370" y="258169"/>
                    <a:pt x="1511490" y="243384"/>
                    <a:pt x="1521726" y="250208"/>
                  </a:cubicBezTo>
                  <a:cubicBezTo>
                    <a:pt x="1531962" y="257032"/>
                    <a:pt x="1470546" y="279779"/>
                    <a:pt x="1473958" y="291152"/>
                  </a:cubicBezTo>
                  <a:cubicBezTo>
                    <a:pt x="1477370" y="302525"/>
                    <a:pt x="1512627" y="312760"/>
                    <a:pt x="1542197" y="318447"/>
                  </a:cubicBezTo>
                  <a:cubicBezTo>
                    <a:pt x="1571767" y="324134"/>
                    <a:pt x="1618397" y="317310"/>
                    <a:pt x="1651379" y="325271"/>
                  </a:cubicBezTo>
                  <a:cubicBezTo>
                    <a:pt x="1684361" y="333232"/>
                    <a:pt x="1736678" y="349154"/>
                    <a:pt x="1740090" y="366214"/>
                  </a:cubicBezTo>
                  <a:cubicBezTo>
                    <a:pt x="1743502" y="383274"/>
                    <a:pt x="1726442" y="420805"/>
                    <a:pt x="1671851" y="427629"/>
                  </a:cubicBezTo>
                  <a:cubicBezTo>
                    <a:pt x="1617260" y="434453"/>
                    <a:pt x="1487606" y="415119"/>
                    <a:pt x="1412543" y="407158"/>
                  </a:cubicBezTo>
                  <a:cubicBezTo>
                    <a:pt x="1337480" y="399197"/>
                    <a:pt x="1278341" y="374176"/>
                    <a:pt x="1221475" y="379862"/>
                  </a:cubicBezTo>
                  <a:cubicBezTo>
                    <a:pt x="1164609" y="385548"/>
                    <a:pt x="1128215" y="428767"/>
                    <a:pt x="1071349" y="441277"/>
                  </a:cubicBezTo>
                  <a:cubicBezTo>
                    <a:pt x="1014483" y="453788"/>
                    <a:pt x="936009" y="460611"/>
                    <a:pt x="880281" y="454925"/>
                  </a:cubicBezTo>
                  <a:cubicBezTo>
                    <a:pt x="824553" y="449239"/>
                    <a:pt x="782471" y="394648"/>
                    <a:pt x="736979" y="407158"/>
                  </a:cubicBezTo>
                  <a:cubicBezTo>
                    <a:pt x="691487" y="419668"/>
                    <a:pt x="677839" y="524302"/>
                    <a:pt x="607326" y="529988"/>
                  </a:cubicBezTo>
                  <a:cubicBezTo>
                    <a:pt x="536813" y="535675"/>
                    <a:pt x="382138" y="468573"/>
                    <a:pt x="313899" y="441277"/>
                  </a:cubicBezTo>
                  <a:cubicBezTo>
                    <a:pt x="245660" y="413981"/>
                    <a:pt x="267269" y="393510"/>
                    <a:pt x="225188" y="37303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1981201" y="3590498"/>
              <a:ext cx="5333998" cy="3038902"/>
              <a:chOff x="2324280" y="3739487"/>
              <a:chExt cx="3852214" cy="2142698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2324280" y="3739487"/>
                <a:ext cx="1578981" cy="1659148"/>
              </a:xfrm>
              <a:custGeom>
                <a:avLst/>
                <a:gdLst>
                  <a:gd name="connsiteX0" fmla="*/ 0 w 1549021"/>
                  <a:gd name="connsiteY0" fmla="*/ 1330656 h 1651379"/>
                  <a:gd name="connsiteX1" fmla="*/ 1398895 w 1549021"/>
                  <a:gd name="connsiteY1" fmla="*/ 0 h 1651379"/>
                  <a:gd name="connsiteX2" fmla="*/ 1549021 w 1549021"/>
                  <a:gd name="connsiteY2" fmla="*/ 116006 h 1651379"/>
                  <a:gd name="connsiteX3" fmla="*/ 334370 w 1549021"/>
                  <a:gd name="connsiteY3" fmla="*/ 1651379 h 1651379"/>
                  <a:gd name="connsiteX4" fmla="*/ 0 w 1549021"/>
                  <a:gd name="connsiteY4" fmla="*/ 1330656 h 16513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9021" h="1651379">
                    <a:moveTo>
                      <a:pt x="0" y="1330656"/>
                    </a:moveTo>
                    <a:lnTo>
                      <a:pt x="1398895" y="0"/>
                    </a:lnTo>
                    <a:lnTo>
                      <a:pt x="1549021" y="116006"/>
                    </a:lnTo>
                    <a:lnTo>
                      <a:pt x="334370" y="1651379"/>
                    </a:lnTo>
                    <a:lnTo>
                      <a:pt x="0" y="1330656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2984660" y="3869141"/>
                <a:ext cx="1075550" cy="1905588"/>
              </a:xfrm>
              <a:custGeom>
                <a:avLst/>
                <a:gdLst>
                  <a:gd name="connsiteX0" fmla="*/ 0 w 989463"/>
                  <a:gd name="connsiteY0" fmla="*/ 1733266 h 1924335"/>
                  <a:gd name="connsiteX1" fmla="*/ 825690 w 989463"/>
                  <a:gd name="connsiteY1" fmla="*/ 0 h 1924335"/>
                  <a:gd name="connsiteX2" fmla="*/ 989463 w 989463"/>
                  <a:gd name="connsiteY2" fmla="*/ 61415 h 1924335"/>
                  <a:gd name="connsiteX3" fmla="*/ 416257 w 989463"/>
                  <a:gd name="connsiteY3" fmla="*/ 1924335 h 1924335"/>
                  <a:gd name="connsiteX4" fmla="*/ 0 w 989463"/>
                  <a:gd name="connsiteY4" fmla="*/ 1733266 h 1924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9463" h="1924335">
                    <a:moveTo>
                      <a:pt x="0" y="1733266"/>
                    </a:moveTo>
                    <a:lnTo>
                      <a:pt x="825690" y="0"/>
                    </a:lnTo>
                    <a:lnTo>
                      <a:pt x="989463" y="61415"/>
                    </a:lnTo>
                    <a:lnTo>
                      <a:pt x="416257" y="1924335"/>
                    </a:lnTo>
                    <a:lnTo>
                      <a:pt x="0" y="1733266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957852" y="3930555"/>
                <a:ext cx="470848" cy="1951630"/>
              </a:xfrm>
              <a:custGeom>
                <a:avLst/>
                <a:gdLst>
                  <a:gd name="connsiteX0" fmla="*/ 143301 w 470848"/>
                  <a:gd name="connsiteY0" fmla="*/ 0 h 1951630"/>
                  <a:gd name="connsiteX1" fmla="*/ 0 w 470848"/>
                  <a:gd name="connsiteY1" fmla="*/ 1951630 h 1951630"/>
                  <a:gd name="connsiteX2" fmla="*/ 470848 w 470848"/>
                  <a:gd name="connsiteY2" fmla="*/ 1951630 h 1951630"/>
                  <a:gd name="connsiteX3" fmla="*/ 327546 w 470848"/>
                  <a:gd name="connsiteY3" fmla="*/ 6824 h 1951630"/>
                  <a:gd name="connsiteX4" fmla="*/ 143301 w 470848"/>
                  <a:gd name="connsiteY4" fmla="*/ 0 h 195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0848" h="1951630">
                    <a:moveTo>
                      <a:pt x="143301" y="0"/>
                    </a:moveTo>
                    <a:lnTo>
                      <a:pt x="0" y="1951630"/>
                    </a:lnTo>
                    <a:lnTo>
                      <a:pt x="470848" y="1951630"/>
                    </a:lnTo>
                    <a:lnTo>
                      <a:pt x="327546" y="6824"/>
                    </a:lnTo>
                    <a:lnTo>
                      <a:pt x="143301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312693" y="3862316"/>
                <a:ext cx="1037229" cy="1958454"/>
              </a:xfrm>
              <a:custGeom>
                <a:avLst/>
                <a:gdLst>
                  <a:gd name="connsiteX0" fmla="*/ 0 w 1037229"/>
                  <a:gd name="connsiteY0" fmla="*/ 61415 h 1958454"/>
                  <a:gd name="connsiteX1" fmla="*/ 586853 w 1037229"/>
                  <a:gd name="connsiteY1" fmla="*/ 1958454 h 1958454"/>
                  <a:gd name="connsiteX2" fmla="*/ 1037229 w 1037229"/>
                  <a:gd name="connsiteY2" fmla="*/ 1801505 h 1958454"/>
                  <a:gd name="connsiteX3" fmla="*/ 163773 w 1037229"/>
                  <a:gd name="connsiteY3" fmla="*/ 0 h 1958454"/>
                  <a:gd name="connsiteX4" fmla="*/ 0 w 1037229"/>
                  <a:gd name="connsiteY4" fmla="*/ 61415 h 1958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7229" h="1958454">
                    <a:moveTo>
                      <a:pt x="0" y="61415"/>
                    </a:moveTo>
                    <a:lnTo>
                      <a:pt x="586853" y="1958454"/>
                    </a:lnTo>
                    <a:lnTo>
                      <a:pt x="1037229" y="1801505"/>
                    </a:lnTo>
                    <a:lnTo>
                      <a:pt x="163773" y="0"/>
                    </a:lnTo>
                    <a:lnTo>
                      <a:pt x="0" y="61415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476466" y="3739487"/>
                <a:ext cx="1700028" cy="1659148"/>
              </a:xfrm>
              <a:custGeom>
                <a:avLst/>
                <a:gdLst>
                  <a:gd name="connsiteX0" fmla="*/ 0 w 1589964"/>
                  <a:gd name="connsiteY0" fmla="*/ 95534 h 1699146"/>
                  <a:gd name="connsiteX1" fmla="*/ 129653 w 1589964"/>
                  <a:gd name="connsiteY1" fmla="*/ 0 h 1699146"/>
                  <a:gd name="connsiteX2" fmla="*/ 1589964 w 1589964"/>
                  <a:gd name="connsiteY2" fmla="*/ 1392071 h 1699146"/>
                  <a:gd name="connsiteX3" fmla="*/ 1269241 w 1589964"/>
                  <a:gd name="connsiteY3" fmla="*/ 1699146 h 1699146"/>
                  <a:gd name="connsiteX4" fmla="*/ 0 w 1589964"/>
                  <a:gd name="connsiteY4" fmla="*/ 95534 h 1699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9964" h="1699146">
                    <a:moveTo>
                      <a:pt x="0" y="95534"/>
                    </a:moveTo>
                    <a:lnTo>
                      <a:pt x="129653" y="0"/>
                    </a:lnTo>
                    <a:lnTo>
                      <a:pt x="1589964" y="1392071"/>
                    </a:lnTo>
                    <a:lnTo>
                      <a:pt x="1269241" y="1699146"/>
                    </a:lnTo>
                    <a:lnTo>
                      <a:pt x="0" y="95534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2895600" y="2057400"/>
              <a:ext cx="3385751" cy="2130592"/>
              <a:chOff x="1447800" y="3352800"/>
              <a:chExt cx="2318951" cy="1459274"/>
            </a:xfrm>
            <a:solidFill>
              <a:schemeClr val="bg1"/>
            </a:solidFill>
          </p:grpSpPr>
          <p:sp>
            <p:nvSpPr>
              <p:cNvPr id="28" name="Freeform 27"/>
              <p:cNvSpPr/>
              <p:nvPr/>
            </p:nvSpPr>
            <p:spPr>
              <a:xfrm>
                <a:off x="1447800" y="3352800"/>
                <a:ext cx="2318951" cy="1319819"/>
              </a:xfrm>
              <a:custGeom>
                <a:avLst/>
                <a:gdLst>
                  <a:gd name="connsiteX0" fmla="*/ 1053855 w 2318951"/>
                  <a:gd name="connsiteY0" fmla="*/ 970300 h 1319819"/>
                  <a:gd name="connsiteX1" fmla="*/ 902043 w 2318951"/>
                  <a:gd name="connsiteY1" fmla="*/ 1079745 h 1319819"/>
                  <a:gd name="connsiteX2" fmla="*/ 796128 w 2318951"/>
                  <a:gd name="connsiteY2" fmla="*/ 1118581 h 1319819"/>
                  <a:gd name="connsiteX3" fmla="*/ 661969 w 2318951"/>
                  <a:gd name="connsiteY3" fmla="*/ 1104459 h 1319819"/>
                  <a:gd name="connsiteX4" fmla="*/ 534871 w 2318951"/>
                  <a:gd name="connsiteY4" fmla="*/ 991483 h 1319819"/>
                  <a:gd name="connsiteX5" fmla="*/ 333632 w 2318951"/>
                  <a:gd name="connsiteY5" fmla="*/ 892628 h 1319819"/>
                  <a:gd name="connsiteX6" fmla="*/ 104150 w 2318951"/>
                  <a:gd name="connsiteY6" fmla="*/ 779652 h 1319819"/>
                  <a:gd name="connsiteX7" fmla="*/ 5296 w 2318951"/>
                  <a:gd name="connsiteY7" fmla="*/ 744347 h 1319819"/>
                  <a:gd name="connsiteX8" fmla="*/ 72375 w 2318951"/>
                  <a:gd name="connsiteY8" fmla="*/ 723164 h 1319819"/>
                  <a:gd name="connsiteX9" fmla="*/ 167699 w 2318951"/>
                  <a:gd name="connsiteY9" fmla="*/ 719634 h 1319819"/>
                  <a:gd name="connsiteX10" fmla="*/ 266553 w 2318951"/>
                  <a:gd name="connsiteY10" fmla="*/ 747878 h 1319819"/>
                  <a:gd name="connsiteX11" fmla="*/ 383060 w 2318951"/>
                  <a:gd name="connsiteY11" fmla="*/ 807896 h 1319819"/>
                  <a:gd name="connsiteX12" fmla="*/ 347754 w 2318951"/>
                  <a:gd name="connsiteY12" fmla="*/ 726695 h 1319819"/>
                  <a:gd name="connsiteX13" fmla="*/ 379529 w 2318951"/>
                  <a:gd name="connsiteY13" fmla="*/ 701981 h 1319819"/>
                  <a:gd name="connsiteX14" fmla="*/ 453670 w 2318951"/>
                  <a:gd name="connsiteY14" fmla="*/ 719634 h 1319819"/>
                  <a:gd name="connsiteX15" fmla="*/ 478383 w 2318951"/>
                  <a:gd name="connsiteY15" fmla="*/ 691390 h 1319819"/>
                  <a:gd name="connsiteX16" fmla="*/ 492505 w 2318951"/>
                  <a:gd name="connsiteY16" fmla="*/ 656085 h 1319819"/>
                  <a:gd name="connsiteX17" fmla="*/ 517219 w 2318951"/>
                  <a:gd name="connsiteY17" fmla="*/ 649024 h 1319819"/>
                  <a:gd name="connsiteX18" fmla="*/ 658439 w 2318951"/>
                  <a:gd name="connsiteY18" fmla="*/ 776122 h 1319819"/>
                  <a:gd name="connsiteX19" fmla="*/ 640786 w 2318951"/>
                  <a:gd name="connsiteY19" fmla="*/ 670207 h 1319819"/>
                  <a:gd name="connsiteX20" fmla="*/ 711396 w 2318951"/>
                  <a:gd name="connsiteY20" fmla="*/ 684329 h 1319819"/>
                  <a:gd name="connsiteX21" fmla="*/ 753762 w 2318951"/>
                  <a:gd name="connsiteY21" fmla="*/ 656085 h 1319819"/>
                  <a:gd name="connsiteX22" fmla="*/ 806720 w 2318951"/>
                  <a:gd name="connsiteY22" fmla="*/ 666676 h 1319819"/>
                  <a:gd name="connsiteX23" fmla="*/ 859677 w 2318951"/>
                  <a:gd name="connsiteY23" fmla="*/ 723164 h 1319819"/>
                  <a:gd name="connsiteX24" fmla="*/ 937348 w 2318951"/>
                  <a:gd name="connsiteY24" fmla="*/ 691390 h 1319819"/>
                  <a:gd name="connsiteX25" fmla="*/ 997367 w 2318951"/>
                  <a:gd name="connsiteY25" fmla="*/ 613719 h 1319819"/>
                  <a:gd name="connsiteX26" fmla="*/ 997367 w 2318951"/>
                  <a:gd name="connsiteY26" fmla="*/ 504273 h 1319819"/>
                  <a:gd name="connsiteX27" fmla="*/ 933818 w 2318951"/>
                  <a:gd name="connsiteY27" fmla="*/ 377175 h 1319819"/>
                  <a:gd name="connsiteX28" fmla="*/ 827903 w 2318951"/>
                  <a:gd name="connsiteY28" fmla="*/ 232425 h 1319819"/>
                  <a:gd name="connsiteX29" fmla="*/ 718457 w 2318951"/>
                  <a:gd name="connsiteY29" fmla="*/ 112388 h 1319819"/>
                  <a:gd name="connsiteX30" fmla="*/ 785537 w 2318951"/>
                  <a:gd name="connsiteY30" fmla="*/ 84144 h 1319819"/>
                  <a:gd name="connsiteX31" fmla="*/ 824372 w 2318951"/>
                  <a:gd name="connsiteY31" fmla="*/ 80613 h 1319819"/>
                  <a:gd name="connsiteX32" fmla="*/ 902043 w 2318951"/>
                  <a:gd name="connsiteY32" fmla="*/ 133571 h 1319819"/>
                  <a:gd name="connsiteX33" fmla="*/ 916165 w 2318951"/>
                  <a:gd name="connsiteY33" fmla="*/ 59430 h 1319819"/>
                  <a:gd name="connsiteX34" fmla="*/ 930287 w 2318951"/>
                  <a:gd name="connsiteY34" fmla="*/ 38247 h 1319819"/>
                  <a:gd name="connsiteX35" fmla="*/ 1004428 w 2318951"/>
                  <a:gd name="connsiteY35" fmla="*/ 62961 h 1319819"/>
                  <a:gd name="connsiteX36" fmla="*/ 1050324 w 2318951"/>
                  <a:gd name="connsiteY36" fmla="*/ 17064 h 1319819"/>
                  <a:gd name="connsiteX37" fmla="*/ 1113873 w 2318951"/>
                  <a:gd name="connsiteY37" fmla="*/ 17064 h 1319819"/>
                  <a:gd name="connsiteX38" fmla="*/ 1145648 w 2318951"/>
                  <a:gd name="connsiteY38" fmla="*/ 70022 h 1319819"/>
                  <a:gd name="connsiteX39" fmla="*/ 1195075 w 2318951"/>
                  <a:gd name="connsiteY39" fmla="*/ 10003 h 1319819"/>
                  <a:gd name="connsiteX40" fmla="*/ 1219788 w 2318951"/>
                  <a:gd name="connsiteY40" fmla="*/ 10003 h 1319819"/>
                  <a:gd name="connsiteX41" fmla="*/ 1272746 w 2318951"/>
                  <a:gd name="connsiteY41" fmla="*/ 48839 h 1319819"/>
                  <a:gd name="connsiteX42" fmla="*/ 1304521 w 2318951"/>
                  <a:gd name="connsiteY42" fmla="*/ 27656 h 1319819"/>
                  <a:gd name="connsiteX43" fmla="*/ 1325704 w 2318951"/>
                  <a:gd name="connsiteY43" fmla="*/ 20595 h 1319819"/>
                  <a:gd name="connsiteX44" fmla="*/ 1378661 w 2318951"/>
                  <a:gd name="connsiteY44" fmla="*/ 17064 h 1319819"/>
                  <a:gd name="connsiteX45" fmla="*/ 1392783 w 2318951"/>
                  <a:gd name="connsiteY45" fmla="*/ 45308 h 1319819"/>
                  <a:gd name="connsiteX46" fmla="*/ 1399844 w 2318951"/>
                  <a:gd name="connsiteY46" fmla="*/ 126510 h 1319819"/>
                  <a:gd name="connsiteX47" fmla="*/ 1449271 w 2318951"/>
                  <a:gd name="connsiteY47" fmla="*/ 70022 h 1319819"/>
                  <a:gd name="connsiteX48" fmla="*/ 1495168 w 2318951"/>
                  <a:gd name="connsiteY48" fmla="*/ 66491 h 1319819"/>
                  <a:gd name="connsiteX49" fmla="*/ 1534003 w 2318951"/>
                  <a:gd name="connsiteY49" fmla="*/ 87674 h 1319819"/>
                  <a:gd name="connsiteX50" fmla="*/ 1576369 w 2318951"/>
                  <a:gd name="connsiteY50" fmla="*/ 122979 h 1319819"/>
                  <a:gd name="connsiteX51" fmla="*/ 1488107 w 2318951"/>
                  <a:gd name="connsiteY51" fmla="*/ 204181 h 1319819"/>
                  <a:gd name="connsiteX52" fmla="*/ 1399844 w 2318951"/>
                  <a:gd name="connsiteY52" fmla="*/ 306565 h 1319819"/>
                  <a:gd name="connsiteX53" fmla="*/ 1318643 w 2318951"/>
                  <a:gd name="connsiteY53" fmla="*/ 454846 h 1319819"/>
                  <a:gd name="connsiteX54" fmla="*/ 1290399 w 2318951"/>
                  <a:gd name="connsiteY54" fmla="*/ 564292 h 1319819"/>
                  <a:gd name="connsiteX55" fmla="*/ 1311582 w 2318951"/>
                  <a:gd name="connsiteY55" fmla="*/ 656085 h 1319819"/>
                  <a:gd name="connsiteX56" fmla="*/ 1431619 w 2318951"/>
                  <a:gd name="connsiteY56" fmla="*/ 726695 h 1319819"/>
                  <a:gd name="connsiteX57" fmla="*/ 1473985 w 2318951"/>
                  <a:gd name="connsiteY57" fmla="*/ 677268 h 1319819"/>
                  <a:gd name="connsiteX58" fmla="*/ 1505759 w 2318951"/>
                  <a:gd name="connsiteY58" fmla="*/ 656085 h 1319819"/>
                  <a:gd name="connsiteX59" fmla="*/ 1562247 w 2318951"/>
                  <a:gd name="connsiteY59" fmla="*/ 663146 h 1319819"/>
                  <a:gd name="connsiteX60" fmla="*/ 1590491 w 2318951"/>
                  <a:gd name="connsiteY60" fmla="*/ 694920 h 1319819"/>
                  <a:gd name="connsiteX61" fmla="*/ 1597552 w 2318951"/>
                  <a:gd name="connsiteY61" fmla="*/ 663146 h 1319819"/>
                  <a:gd name="connsiteX62" fmla="*/ 1629327 w 2318951"/>
                  <a:gd name="connsiteY62" fmla="*/ 663146 h 1319819"/>
                  <a:gd name="connsiteX63" fmla="*/ 1650510 w 2318951"/>
                  <a:gd name="connsiteY63" fmla="*/ 684329 h 1319819"/>
                  <a:gd name="connsiteX64" fmla="*/ 1643449 w 2318951"/>
                  <a:gd name="connsiteY64" fmla="*/ 754939 h 1319819"/>
                  <a:gd name="connsiteX65" fmla="*/ 1625796 w 2318951"/>
                  <a:gd name="connsiteY65" fmla="*/ 790244 h 1319819"/>
                  <a:gd name="connsiteX66" fmla="*/ 1721120 w 2318951"/>
                  <a:gd name="connsiteY66" fmla="*/ 691390 h 1319819"/>
                  <a:gd name="connsiteX67" fmla="*/ 1770547 w 2318951"/>
                  <a:gd name="connsiteY67" fmla="*/ 649024 h 1319819"/>
                  <a:gd name="connsiteX68" fmla="*/ 1816443 w 2318951"/>
                  <a:gd name="connsiteY68" fmla="*/ 659615 h 1319819"/>
                  <a:gd name="connsiteX69" fmla="*/ 1816443 w 2318951"/>
                  <a:gd name="connsiteY69" fmla="*/ 698451 h 1319819"/>
                  <a:gd name="connsiteX70" fmla="*/ 1837626 w 2318951"/>
                  <a:gd name="connsiteY70" fmla="*/ 726695 h 1319819"/>
                  <a:gd name="connsiteX71" fmla="*/ 1872931 w 2318951"/>
                  <a:gd name="connsiteY71" fmla="*/ 701981 h 1319819"/>
                  <a:gd name="connsiteX72" fmla="*/ 1911767 w 2318951"/>
                  <a:gd name="connsiteY72" fmla="*/ 691390 h 1319819"/>
                  <a:gd name="connsiteX73" fmla="*/ 1940011 w 2318951"/>
                  <a:gd name="connsiteY73" fmla="*/ 719634 h 1319819"/>
                  <a:gd name="connsiteX74" fmla="*/ 1925889 w 2318951"/>
                  <a:gd name="connsiteY74" fmla="*/ 797305 h 1319819"/>
                  <a:gd name="connsiteX75" fmla="*/ 2127127 w 2318951"/>
                  <a:gd name="connsiteY75" fmla="*/ 719634 h 1319819"/>
                  <a:gd name="connsiteX76" fmla="*/ 2229512 w 2318951"/>
                  <a:gd name="connsiteY76" fmla="*/ 719634 h 1319819"/>
                  <a:gd name="connsiteX77" fmla="*/ 2293061 w 2318951"/>
                  <a:gd name="connsiteY77" fmla="*/ 751408 h 1319819"/>
                  <a:gd name="connsiteX78" fmla="*/ 2074170 w 2318951"/>
                  <a:gd name="connsiteY78" fmla="*/ 822018 h 1319819"/>
                  <a:gd name="connsiteX79" fmla="*/ 1862340 w 2318951"/>
                  <a:gd name="connsiteY79" fmla="*/ 938525 h 1319819"/>
                  <a:gd name="connsiteX80" fmla="*/ 1675223 w 2318951"/>
                  <a:gd name="connsiteY80" fmla="*/ 1062093 h 1319819"/>
                  <a:gd name="connsiteX81" fmla="*/ 1551656 w 2318951"/>
                  <a:gd name="connsiteY81" fmla="*/ 1122111 h 1319819"/>
                  <a:gd name="connsiteX82" fmla="*/ 1435149 w 2318951"/>
                  <a:gd name="connsiteY82" fmla="*/ 1097398 h 1319819"/>
                  <a:gd name="connsiteX83" fmla="*/ 1308051 w 2318951"/>
                  <a:gd name="connsiteY83" fmla="*/ 1030318 h 1319819"/>
                  <a:gd name="connsiteX84" fmla="*/ 1223319 w 2318951"/>
                  <a:gd name="connsiteY84" fmla="*/ 977361 h 1319819"/>
                  <a:gd name="connsiteX85" fmla="*/ 1191544 w 2318951"/>
                  <a:gd name="connsiteY85" fmla="*/ 1023257 h 1319819"/>
                  <a:gd name="connsiteX86" fmla="*/ 1191544 w 2318951"/>
                  <a:gd name="connsiteY86" fmla="*/ 1079745 h 1319819"/>
                  <a:gd name="connsiteX87" fmla="*/ 1212727 w 2318951"/>
                  <a:gd name="connsiteY87" fmla="*/ 1146825 h 1319819"/>
                  <a:gd name="connsiteX88" fmla="*/ 1240971 w 2318951"/>
                  <a:gd name="connsiteY88" fmla="*/ 1206843 h 1319819"/>
                  <a:gd name="connsiteX89" fmla="*/ 1226849 w 2318951"/>
                  <a:gd name="connsiteY89" fmla="*/ 1266862 h 1319819"/>
                  <a:gd name="connsiteX90" fmla="*/ 1170361 w 2318951"/>
                  <a:gd name="connsiteY90" fmla="*/ 1312758 h 1319819"/>
                  <a:gd name="connsiteX91" fmla="*/ 1124465 w 2318951"/>
                  <a:gd name="connsiteY91" fmla="*/ 1309228 h 1319819"/>
                  <a:gd name="connsiteX92" fmla="*/ 1060916 w 2318951"/>
                  <a:gd name="connsiteY92" fmla="*/ 1259801 h 1319819"/>
                  <a:gd name="connsiteX93" fmla="*/ 1075038 w 2318951"/>
                  <a:gd name="connsiteY93" fmla="*/ 1182130 h 1319819"/>
                  <a:gd name="connsiteX94" fmla="*/ 1096221 w 2318951"/>
                  <a:gd name="connsiteY94" fmla="*/ 1118581 h 1319819"/>
                  <a:gd name="connsiteX95" fmla="*/ 1099751 w 2318951"/>
                  <a:gd name="connsiteY95" fmla="*/ 1002074 h 1319819"/>
                  <a:gd name="connsiteX96" fmla="*/ 1053855 w 2318951"/>
                  <a:gd name="connsiteY96" fmla="*/ 970300 h 13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2318951" h="1319819">
                    <a:moveTo>
                      <a:pt x="1053855" y="970300"/>
                    </a:moveTo>
                    <a:cubicBezTo>
                      <a:pt x="1020904" y="983245"/>
                      <a:pt x="944998" y="1055032"/>
                      <a:pt x="902043" y="1079745"/>
                    </a:cubicBezTo>
                    <a:cubicBezTo>
                      <a:pt x="859089" y="1104459"/>
                      <a:pt x="836140" y="1114462"/>
                      <a:pt x="796128" y="1118581"/>
                    </a:cubicBezTo>
                    <a:cubicBezTo>
                      <a:pt x="756116" y="1122700"/>
                      <a:pt x="705512" y="1125642"/>
                      <a:pt x="661969" y="1104459"/>
                    </a:cubicBezTo>
                    <a:cubicBezTo>
                      <a:pt x="618426" y="1083276"/>
                      <a:pt x="589594" y="1026788"/>
                      <a:pt x="534871" y="991483"/>
                    </a:cubicBezTo>
                    <a:cubicBezTo>
                      <a:pt x="480148" y="956178"/>
                      <a:pt x="333632" y="892628"/>
                      <a:pt x="333632" y="892628"/>
                    </a:cubicBezTo>
                    <a:cubicBezTo>
                      <a:pt x="261845" y="857323"/>
                      <a:pt x="158873" y="804366"/>
                      <a:pt x="104150" y="779652"/>
                    </a:cubicBezTo>
                    <a:cubicBezTo>
                      <a:pt x="49427" y="754939"/>
                      <a:pt x="10592" y="753762"/>
                      <a:pt x="5296" y="744347"/>
                    </a:cubicBezTo>
                    <a:cubicBezTo>
                      <a:pt x="0" y="734932"/>
                      <a:pt x="45308" y="727283"/>
                      <a:pt x="72375" y="723164"/>
                    </a:cubicBezTo>
                    <a:cubicBezTo>
                      <a:pt x="99442" y="719045"/>
                      <a:pt x="135336" y="715515"/>
                      <a:pt x="167699" y="719634"/>
                    </a:cubicBezTo>
                    <a:cubicBezTo>
                      <a:pt x="200062" y="723753"/>
                      <a:pt x="230660" y="733168"/>
                      <a:pt x="266553" y="747878"/>
                    </a:cubicBezTo>
                    <a:cubicBezTo>
                      <a:pt x="302446" y="762588"/>
                      <a:pt x="369527" y="811426"/>
                      <a:pt x="383060" y="807896"/>
                    </a:cubicBezTo>
                    <a:cubicBezTo>
                      <a:pt x="396593" y="804366"/>
                      <a:pt x="348343" y="744348"/>
                      <a:pt x="347754" y="726695"/>
                    </a:cubicBezTo>
                    <a:cubicBezTo>
                      <a:pt x="347166" y="709043"/>
                      <a:pt x="361876" y="703158"/>
                      <a:pt x="379529" y="701981"/>
                    </a:cubicBezTo>
                    <a:cubicBezTo>
                      <a:pt x="397182" y="700804"/>
                      <a:pt x="437194" y="721399"/>
                      <a:pt x="453670" y="719634"/>
                    </a:cubicBezTo>
                    <a:cubicBezTo>
                      <a:pt x="470146" y="717869"/>
                      <a:pt x="471911" y="701981"/>
                      <a:pt x="478383" y="691390"/>
                    </a:cubicBezTo>
                    <a:cubicBezTo>
                      <a:pt x="484855" y="680799"/>
                      <a:pt x="486032" y="663146"/>
                      <a:pt x="492505" y="656085"/>
                    </a:cubicBezTo>
                    <a:cubicBezTo>
                      <a:pt x="498978" y="649024"/>
                      <a:pt x="489563" y="629018"/>
                      <a:pt x="517219" y="649024"/>
                    </a:cubicBezTo>
                    <a:cubicBezTo>
                      <a:pt x="544875" y="669030"/>
                      <a:pt x="637845" y="772592"/>
                      <a:pt x="658439" y="776122"/>
                    </a:cubicBezTo>
                    <a:cubicBezTo>
                      <a:pt x="679033" y="779652"/>
                      <a:pt x="631960" y="685506"/>
                      <a:pt x="640786" y="670207"/>
                    </a:cubicBezTo>
                    <a:cubicBezTo>
                      <a:pt x="649612" y="654908"/>
                      <a:pt x="692567" y="686683"/>
                      <a:pt x="711396" y="684329"/>
                    </a:cubicBezTo>
                    <a:cubicBezTo>
                      <a:pt x="730225" y="681975"/>
                      <a:pt x="737875" y="659027"/>
                      <a:pt x="753762" y="656085"/>
                    </a:cubicBezTo>
                    <a:cubicBezTo>
                      <a:pt x="769649" y="653143"/>
                      <a:pt x="789068" y="655496"/>
                      <a:pt x="806720" y="666676"/>
                    </a:cubicBezTo>
                    <a:cubicBezTo>
                      <a:pt x="824372" y="677856"/>
                      <a:pt x="837906" y="719045"/>
                      <a:pt x="859677" y="723164"/>
                    </a:cubicBezTo>
                    <a:cubicBezTo>
                      <a:pt x="881448" y="727283"/>
                      <a:pt x="914400" y="709631"/>
                      <a:pt x="937348" y="691390"/>
                    </a:cubicBezTo>
                    <a:cubicBezTo>
                      <a:pt x="960296" y="673149"/>
                      <a:pt x="987364" y="644905"/>
                      <a:pt x="997367" y="613719"/>
                    </a:cubicBezTo>
                    <a:cubicBezTo>
                      <a:pt x="1007370" y="582533"/>
                      <a:pt x="1007958" y="543697"/>
                      <a:pt x="997367" y="504273"/>
                    </a:cubicBezTo>
                    <a:cubicBezTo>
                      <a:pt x="986776" y="464849"/>
                      <a:pt x="962062" y="422483"/>
                      <a:pt x="933818" y="377175"/>
                    </a:cubicBezTo>
                    <a:cubicBezTo>
                      <a:pt x="905574" y="331867"/>
                      <a:pt x="863797" y="276556"/>
                      <a:pt x="827903" y="232425"/>
                    </a:cubicBezTo>
                    <a:cubicBezTo>
                      <a:pt x="792010" y="188294"/>
                      <a:pt x="725518" y="137101"/>
                      <a:pt x="718457" y="112388"/>
                    </a:cubicBezTo>
                    <a:cubicBezTo>
                      <a:pt x="711396" y="87675"/>
                      <a:pt x="767885" y="89440"/>
                      <a:pt x="785537" y="84144"/>
                    </a:cubicBezTo>
                    <a:cubicBezTo>
                      <a:pt x="803189" y="78848"/>
                      <a:pt x="804954" y="72375"/>
                      <a:pt x="824372" y="80613"/>
                    </a:cubicBezTo>
                    <a:cubicBezTo>
                      <a:pt x="843790" y="88851"/>
                      <a:pt x="886744" y="137102"/>
                      <a:pt x="902043" y="133571"/>
                    </a:cubicBezTo>
                    <a:cubicBezTo>
                      <a:pt x="917342" y="130041"/>
                      <a:pt x="911458" y="75317"/>
                      <a:pt x="916165" y="59430"/>
                    </a:cubicBezTo>
                    <a:cubicBezTo>
                      <a:pt x="920872" y="43543"/>
                      <a:pt x="915577" y="37659"/>
                      <a:pt x="930287" y="38247"/>
                    </a:cubicBezTo>
                    <a:cubicBezTo>
                      <a:pt x="944997" y="38835"/>
                      <a:pt x="984422" y="66491"/>
                      <a:pt x="1004428" y="62961"/>
                    </a:cubicBezTo>
                    <a:cubicBezTo>
                      <a:pt x="1024434" y="59431"/>
                      <a:pt x="1032083" y="24713"/>
                      <a:pt x="1050324" y="17064"/>
                    </a:cubicBezTo>
                    <a:cubicBezTo>
                      <a:pt x="1068565" y="9415"/>
                      <a:pt x="1097986" y="8238"/>
                      <a:pt x="1113873" y="17064"/>
                    </a:cubicBezTo>
                    <a:cubicBezTo>
                      <a:pt x="1129760" y="25890"/>
                      <a:pt x="1132114" y="71199"/>
                      <a:pt x="1145648" y="70022"/>
                    </a:cubicBezTo>
                    <a:cubicBezTo>
                      <a:pt x="1159182" y="68845"/>
                      <a:pt x="1182718" y="20006"/>
                      <a:pt x="1195075" y="10003"/>
                    </a:cubicBezTo>
                    <a:cubicBezTo>
                      <a:pt x="1207432" y="0"/>
                      <a:pt x="1206843" y="3530"/>
                      <a:pt x="1219788" y="10003"/>
                    </a:cubicBezTo>
                    <a:cubicBezTo>
                      <a:pt x="1232733" y="16476"/>
                      <a:pt x="1258624" y="45897"/>
                      <a:pt x="1272746" y="48839"/>
                    </a:cubicBezTo>
                    <a:cubicBezTo>
                      <a:pt x="1286868" y="51781"/>
                      <a:pt x="1295695" y="32363"/>
                      <a:pt x="1304521" y="27656"/>
                    </a:cubicBezTo>
                    <a:cubicBezTo>
                      <a:pt x="1313347" y="22949"/>
                      <a:pt x="1313347" y="22360"/>
                      <a:pt x="1325704" y="20595"/>
                    </a:cubicBezTo>
                    <a:cubicBezTo>
                      <a:pt x="1338061" y="18830"/>
                      <a:pt x="1367481" y="12945"/>
                      <a:pt x="1378661" y="17064"/>
                    </a:cubicBezTo>
                    <a:cubicBezTo>
                      <a:pt x="1389841" y="21183"/>
                      <a:pt x="1389252" y="27067"/>
                      <a:pt x="1392783" y="45308"/>
                    </a:cubicBezTo>
                    <a:cubicBezTo>
                      <a:pt x="1396314" y="63549"/>
                      <a:pt x="1390429" y="122391"/>
                      <a:pt x="1399844" y="126510"/>
                    </a:cubicBezTo>
                    <a:cubicBezTo>
                      <a:pt x="1409259" y="130629"/>
                      <a:pt x="1433384" y="80025"/>
                      <a:pt x="1449271" y="70022"/>
                    </a:cubicBezTo>
                    <a:cubicBezTo>
                      <a:pt x="1465158" y="60019"/>
                      <a:pt x="1481046" y="63549"/>
                      <a:pt x="1495168" y="66491"/>
                    </a:cubicBezTo>
                    <a:cubicBezTo>
                      <a:pt x="1509290" y="69433"/>
                      <a:pt x="1520470" y="78259"/>
                      <a:pt x="1534003" y="87674"/>
                    </a:cubicBezTo>
                    <a:cubicBezTo>
                      <a:pt x="1547537" y="97089"/>
                      <a:pt x="1584018" y="103561"/>
                      <a:pt x="1576369" y="122979"/>
                    </a:cubicBezTo>
                    <a:cubicBezTo>
                      <a:pt x="1568720" y="142397"/>
                      <a:pt x="1517528" y="173583"/>
                      <a:pt x="1488107" y="204181"/>
                    </a:cubicBezTo>
                    <a:cubicBezTo>
                      <a:pt x="1458686" y="234779"/>
                      <a:pt x="1428088" y="264788"/>
                      <a:pt x="1399844" y="306565"/>
                    </a:cubicBezTo>
                    <a:cubicBezTo>
                      <a:pt x="1371600" y="348342"/>
                      <a:pt x="1336884" y="411892"/>
                      <a:pt x="1318643" y="454846"/>
                    </a:cubicBezTo>
                    <a:cubicBezTo>
                      <a:pt x="1300402" y="497801"/>
                      <a:pt x="1291576" y="530752"/>
                      <a:pt x="1290399" y="564292"/>
                    </a:cubicBezTo>
                    <a:cubicBezTo>
                      <a:pt x="1289222" y="597832"/>
                      <a:pt x="1288045" y="629018"/>
                      <a:pt x="1311582" y="656085"/>
                    </a:cubicBezTo>
                    <a:cubicBezTo>
                      <a:pt x="1335119" y="683152"/>
                      <a:pt x="1404552" y="723165"/>
                      <a:pt x="1431619" y="726695"/>
                    </a:cubicBezTo>
                    <a:cubicBezTo>
                      <a:pt x="1458686" y="730226"/>
                      <a:pt x="1461628" y="689036"/>
                      <a:pt x="1473985" y="677268"/>
                    </a:cubicBezTo>
                    <a:cubicBezTo>
                      <a:pt x="1486342" y="665500"/>
                      <a:pt x="1491049" y="658439"/>
                      <a:pt x="1505759" y="656085"/>
                    </a:cubicBezTo>
                    <a:cubicBezTo>
                      <a:pt x="1520469" y="653731"/>
                      <a:pt x="1548125" y="656674"/>
                      <a:pt x="1562247" y="663146"/>
                    </a:cubicBezTo>
                    <a:cubicBezTo>
                      <a:pt x="1576369" y="669618"/>
                      <a:pt x="1584607" y="694920"/>
                      <a:pt x="1590491" y="694920"/>
                    </a:cubicBezTo>
                    <a:cubicBezTo>
                      <a:pt x="1596375" y="694920"/>
                      <a:pt x="1591079" y="668442"/>
                      <a:pt x="1597552" y="663146"/>
                    </a:cubicBezTo>
                    <a:cubicBezTo>
                      <a:pt x="1604025" y="657850"/>
                      <a:pt x="1620501" y="659615"/>
                      <a:pt x="1629327" y="663146"/>
                    </a:cubicBezTo>
                    <a:cubicBezTo>
                      <a:pt x="1638153" y="666677"/>
                      <a:pt x="1648156" y="669030"/>
                      <a:pt x="1650510" y="684329"/>
                    </a:cubicBezTo>
                    <a:cubicBezTo>
                      <a:pt x="1652864" y="699628"/>
                      <a:pt x="1647568" y="737287"/>
                      <a:pt x="1643449" y="754939"/>
                    </a:cubicBezTo>
                    <a:cubicBezTo>
                      <a:pt x="1639330" y="772591"/>
                      <a:pt x="1612851" y="800835"/>
                      <a:pt x="1625796" y="790244"/>
                    </a:cubicBezTo>
                    <a:cubicBezTo>
                      <a:pt x="1638741" y="779653"/>
                      <a:pt x="1696995" y="714927"/>
                      <a:pt x="1721120" y="691390"/>
                    </a:cubicBezTo>
                    <a:cubicBezTo>
                      <a:pt x="1745245" y="667853"/>
                      <a:pt x="1754660" y="654320"/>
                      <a:pt x="1770547" y="649024"/>
                    </a:cubicBezTo>
                    <a:cubicBezTo>
                      <a:pt x="1786434" y="643728"/>
                      <a:pt x="1808794" y="651377"/>
                      <a:pt x="1816443" y="659615"/>
                    </a:cubicBezTo>
                    <a:cubicBezTo>
                      <a:pt x="1824092" y="667853"/>
                      <a:pt x="1812912" y="687271"/>
                      <a:pt x="1816443" y="698451"/>
                    </a:cubicBezTo>
                    <a:cubicBezTo>
                      <a:pt x="1819974" y="709631"/>
                      <a:pt x="1828211" y="726107"/>
                      <a:pt x="1837626" y="726695"/>
                    </a:cubicBezTo>
                    <a:cubicBezTo>
                      <a:pt x="1847041" y="727283"/>
                      <a:pt x="1860574" y="707865"/>
                      <a:pt x="1872931" y="701981"/>
                    </a:cubicBezTo>
                    <a:cubicBezTo>
                      <a:pt x="1885288" y="696097"/>
                      <a:pt x="1900587" y="688448"/>
                      <a:pt x="1911767" y="691390"/>
                    </a:cubicBezTo>
                    <a:cubicBezTo>
                      <a:pt x="1922947" y="694332"/>
                      <a:pt x="1937657" y="701982"/>
                      <a:pt x="1940011" y="719634"/>
                    </a:cubicBezTo>
                    <a:cubicBezTo>
                      <a:pt x="1942365" y="737286"/>
                      <a:pt x="1894703" y="797305"/>
                      <a:pt x="1925889" y="797305"/>
                    </a:cubicBezTo>
                    <a:cubicBezTo>
                      <a:pt x="1957075" y="797305"/>
                      <a:pt x="2076523" y="732579"/>
                      <a:pt x="2127127" y="719634"/>
                    </a:cubicBezTo>
                    <a:cubicBezTo>
                      <a:pt x="2177731" y="706689"/>
                      <a:pt x="2201856" y="714338"/>
                      <a:pt x="2229512" y="719634"/>
                    </a:cubicBezTo>
                    <a:cubicBezTo>
                      <a:pt x="2257168" y="724930"/>
                      <a:pt x="2318951" y="734344"/>
                      <a:pt x="2293061" y="751408"/>
                    </a:cubicBezTo>
                    <a:cubicBezTo>
                      <a:pt x="2267171" y="768472"/>
                      <a:pt x="2145957" y="790832"/>
                      <a:pt x="2074170" y="822018"/>
                    </a:cubicBezTo>
                    <a:cubicBezTo>
                      <a:pt x="2002383" y="853204"/>
                      <a:pt x="1928831" y="898513"/>
                      <a:pt x="1862340" y="938525"/>
                    </a:cubicBezTo>
                    <a:cubicBezTo>
                      <a:pt x="1795849" y="978537"/>
                      <a:pt x="1727004" y="1031495"/>
                      <a:pt x="1675223" y="1062093"/>
                    </a:cubicBezTo>
                    <a:cubicBezTo>
                      <a:pt x="1623442" y="1092691"/>
                      <a:pt x="1591668" y="1116227"/>
                      <a:pt x="1551656" y="1122111"/>
                    </a:cubicBezTo>
                    <a:cubicBezTo>
                      <a:pt x="1511644" y="1127995"/>
                      <a:pt x="1475750" y="1112697"/>
                      <a:pt x="1435149" y="1097398"/>
                    </a:cubicBezTo>
                    <a:cubicBezTo>
                      <a:pt x="1394548" y="1082099"/>
                      <a:pt x="1343356" y="1050324"/>
                      <a:pt x="1308051" y="1030318"/>
                    </a:cubicBezTo>
                    <a:cubicBezTo>
                      <a:pt x="1272746" y="1010312"/>
                      <a:pt x="1242737" y="978538"/>
                      <a:pt x="1223319" y="977361"/>
                    </a:cubicBezTo>
                    <a:cubicBezTo>
                      <a:pt x="1203901" y="976184"/>
                      <a:pt x="1196840" y="1006193"/>
                      <a:pt x="1191544" y="1023257"/>
                    </a:cubicBezTo>
                    <a:cubicBezTo>
                      <a:pt x="1186248" y="1040321"/>
                      <a:pt x="1188014" y="1059151"/>
                      <a:pt x="1191544" y="1079745"/>
                    </a:cubicBezTo>
                    <a:cubicBezTo>
                      <a:pt x="1195074" y="1100339"/>
                      <a:pt x="1204489" y="1125642"/>
                      <a:pt x="1212727" y="1146825"/>
                    </a:cubicBezTo>
                    <a:cubicBezTo>
                      <a:pt x="1220965" y="1168008"/>
                      <a:pt x="1238617" y="1186837"/>
                      <a:pt x="1240971" y="1206843"/>
                    </a:cubicBezTo>
                    <a:cubicBezTo>
                      <a:pt x="1243325" y="1226849"/>
                      <a:pt x="1238617" y="1249210"/>
                      <a:pt x="1226849" y="1266862"/>
                    </a:cubicBezTo>
                    <a:cubicBezTo>
                      <a:pt x="1215081" y="1284514"/>
                      <a:pt x="1187425" y="1305697"/>
                      <a:pt x="1170361" y="1312758"/>
                    </a:cubicBezTo>
                    <a:cubicBezTo>
                      <a:pt x="1153297" y="1319819"/>
                      <a:pt x="1142706" y="1318054"/>
                      <a:pt x="1124465" y="1309228"/>
                    </a:cubicBezTo>
                    <a:cubicBezTo>
                      <a:pt x="1106224" y="1300402"/>
                      <a:pt x="1069154" y="1280984"/>
                      <a:pt x="1060916" y="1259801"/>
                    </a:cubicBezTo>
                    <a:cubicBezTo>
                      <a:pt x="1052678" y="1238618"/>
                      <a:pt x="1069154" y="1205667"/>
                      <a:pt x="1075038" y="1182130"/>
                    </a:cubicBezTo>
                    <a:cubicBezTo>
                      <a:pt x="1080922" y="1158593"/>
                      <a:pt x="1092102" y="1148590"/>
                      <a:pt x="1096221" y="1118581"/>
                    </a:cubicBezTo>
                    <a:cubicBezTo>
                      <a:pt x="1100340" y="1088572"/>
                      <a:pt x="1106224" y="1027376"/>
                      <a:pt x="1099751" y="1002074"/>
                    </a:cubicBezTo>
                    <a:cubicBezTo>
                      <a:pt x="1093278" y="976772"/>
                      <a:pt x="1086806" y="957355"/>
                      <a:pt x="1053855" y="9703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2552553" y="4603775"/>
                <a:ext cx="98854" cy="208299"/>
              </a:xfrm>
              <a:custGeom>
                <a:avLst/>
                <a:gdLst>
                  <a:gd name="connsiteX0" fmla="*/ 0 w 98854"/>
                  <a:gd name="connsiteY0" fmla="*/ 45896 h 208299"/>
                  <a:gd name="connsiteX1" fmla="*/ 56488 w 98854"/>
                  <a:gd name="connsiteY1" fmla="*/ 208299 h 208299"/>
                  <a:gd name="connsiteX2" fmla="*/ 98854 w 98854"/>
                  <a:gd name="connsiteY2" fmla="*/ 45896 h 208299"/>
                  <a:gd name="connsiteX3" fmla="*/ 56488 w 98854"/>
                  <a:gd name="connsiteY3" fmla="*/ 0 h 208299"/>
                  <a:gd name="connsiteX4" fmla="*/ 0 w 98854"/>
                  <a:gd name="connsiteY4" fmla="*/ 45896 h 2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54" h="208299">
                    <a:moveTo>
                      <a:pt x="0" y="45896"/>
                    </a:moveTo>
                    <a:lnTo>
                      <a:pt x="56488" y="208299"/>
                    </a:lnTo>
                    <a:lnTo>
                      <a:pt x="98854" y="45896"/>
                    </a:lnTo>
                    <a:lnTo>
                      <a:pt x="56488" y="0"/>
                    </a:lnTo>
                    <a:lnTo>
                      <a:pt x="0" y="45896"/>
                    </a:ln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2501949" y="4585436"/>
                <a:ext cx="45360" cy="53644"/>
              </a:xfrm>
              <a:custGeom>
                <a:avLst/>
                <a:gdLst>
                  <a:gd name="connsiteX0" fmla="*/ 1177 w 45360"/>
                  <a:gd name="connsiteY0" fmla="*/ 11278 h 53644"/>
                  <a:gd name="connsiteX1" fmla="*/ 11768 w 45360"/>
                  <a:gd name="connsiteY1" fmla="*/ 7747 h 53644"/>
                  <a:gd name="connsiteX2" fmla="*/ 22360 w 45360"/>
                  <a:gd name="connsiteY2" fmla="*/ 686 h 53644"/>
                  <a:gd name="connsiteX3" fmla="*/ 36482 w 45360"/>
                  <a:gd name="connsiteY3" fmla="*/ 4217 h 53644"/>
                  <a:gd name="connsiteX4" fmla="*/ 43543 w 45360"/>
                  <a:gd name="connsiteY4" fmla="*/ 18339 h 53644"/>
                  <a:gd name="connsiteX5" fmla="*/ 32951 w 45360"/>
                  <a:gd name="connsiteY5" fmla="*/ 53644 h 53644"/>
                  <a:gd name="connsiteX6" fmla="*/ 15299 w 45360"/>
                  <a:gd name="connsiteY6" fmla="*/ 35991 h 53644"/>
                  <a:gd name="connsiteX7" fmla="*/ 4707 w 45360"/>
                  <a:gd name="connsiteY7" fmla="*/ 14808 h 53644"/>
                  <a:gd name="connsiteX8" fmla="*/ 1177 w 45360"/>
                  <a:gd name="connsiteY8" fmla="*/ 11278 h 5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360" h="53644">
                    <a:moveTo>
                      <a:pt x="1177" y="11278"/>
                    </a:moveTo>
                    <a:cubicBezTo>
                      <a:pt x="2354" y="10101"/>
                      <a:pt x="8440" y="9411"/>
                      <a:pt x="11768" y="7747"/>
                    </a:cubicBezTo>
                    <a:cubicBezTo>
                      <a:pt x="15563" y="5849"/>
                      <a:pt x="18159" y="1286"/>
                      <a:pt x="22360" y="686"/>
                    </a:cubicBezTo>
                    <a:cubicBezTo>
                      <a:pt x="27163" y="0"/>
                      <a:pt x="31775" y="3040"/>
                      <a:pt x="36482" y="4217"/>
                    </a:cubicBezTo>
                    <a:cubicBezTo>
                      <a:pt x="38836" y="8924"/>
                      <a:pt x="43067" y="13098"/>
                      <a:pt x="43543" y="18339"/>
                    </a:cubicBezTo>
                    <a:cubicBezTo>
                      <a:pt x="45360" y="38330"/>
                      <a:pt x="41594" y="40678"/>
                      <a:pt x="32951" y="53644"/>
                    </a:cubicBezTo>
                    <a:cubicBezTo>
                      <a:pt x="22359" y="46582"/>
                      <a:pt x="21184" y="47760"/>
                      <a:pt x="15299" y="35991"/>
                    </a:cubicBezTo>
                    <a:cubicBezTo>
                      <a:pt x="9556" y="24506"/>
                      <a:pt x="14824" y="24926"/>
                      <a:pt x="4707" y="14808"/>
                    </a:cubicBezTo>
                    <a:cubicBezTo>
                      <a:pt x="3875" y="13976"/>
                      <a:pt x="0" y="12455"/>
                      <a:pt x="1177" y="112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2646513" y="4576407"/>
                <a:ext cx="45495" cy="45020"/>
              </a:xfrm>
              <a:custGeom>
                <a:avLst/>
                <a:gdLst>
                  <a:gd name="connsiteX0" fmla="*/ 40199 w 45495"/>
                  <a:gd name="connsiteY0" fmla="*/ 9715 h 45020"/>
                  <a:gd name="connsiteX1" fmla="*/ 4894 w 45495"/>
                  <a:gd name="connsiteY1" fmla="*/ 9715 h 45020"/>
                  <a:gd name="connsiteX2" fmla="*/ 8424 w 45495"/>
                  <a:gd name="connsiteY2" fmla="*/ 45020 h 45020"/>
                  <a:gd name="connsiteX3" fmla="*/ 36668 w 45495"/>
                  <a:gd name="connsiteY3" fmla="*/ 37959 h 45020"/>
                  <a:gd name="connsiteX4" fmla="*/ 40199 w 45495"/>
                  <a:gd name="connsiteY4" fmla="*/ 9715 h 45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495" h="45020">
                    <a:moveTo>
                      <a:pt x="40199" y="9715"/>
                    </a:moveTo>
                    <a:cubicBezTo>
                      <a:pt x="34903" y="5008"/>
                      <a:pt x="9310" y="0"/>
                      <a:pt x="4894" y="9715"/>
                    </a:cubicBezTo>
                    <a:cubicBezTo>
                      <a:pt x="0" y="20482"/>
                      <a:pt x="7247" y="33252"/>
                      <a:pt x="8424" y="45020"/>
                    </a:cubicBezTo>
                    <a:cubicBezTo>
                      <a:pt x="17839" y="42666"/>
                      <a:pt x="28185" y="42672"/>
                      <a:pt x="36668" y="37959"/>
                    </a:cubicBezTo>
                    <a:cubicBezTo>
                      <a:pt x="39921" y="36152"/>
                      <a:pt x="45495" y="14422"/>
                      <a:pt x="40199" y="97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0" name="Freeform 39"/>
          <p:cNvSpPr/>
          <p:nvPr/>
        </p:nvSpPr>
        <p:spPr>
          <a:xfrm>
            <a:off x="609601" y="1524000"/>
            <a:ext cx="7090064" cy="5257800"/>
          </a:xfrm>
          <a:custGeom>
            <a:avLst/>
            <a:gdLst>
              <a:gd name="connsiteX0" fmla="*/ 439002 w 4579960"/>
              <a:gd name="connsiteY0" fmla="*/ 1136176 h 3241344"/>
              <a:gd name="connsiteX1" fmla="*/ 241110 w 4579960"/>
              <a:gd name="connsiteY1" fmla="*/ 1115705 h 3241344"/>
              <a:gd name="connsiteX2" fmla="*/ 104632 w 4579960"/>
              <a:gd name="connsiteY2" fmla="*/ 1033818 h 3241344"/>
              <a:gd name="connsiteX3" fmla="*/ 9098 w 4579960"/>
              <a:gd name="connsiteY3" fmla="*/ 910988 h 3241344"/>
              <a:gd name="connsiteX4" fmla="*/ 50041 w 4579960"/>
              <a:gd name="connsiteY4" fmla="*/ 794982 h 3241344"/>
              <a:gd name="connsiteX5" fmla="*/ 138752 w 4579960"/>
              <a:gd name="connsiteY5" fmla="*/ 631209 h 3241344"/>
              <a:gd name="connsiteX6" fmla="*/ 377588 w 4579960"/>
              <a:gd name="connsiteY6" fmla="*/ 522027 h 3241344"/>
              <a:gd name="connsiteX7" fmla="*/ 616423 w 4579960"/>
              <a:gd name="connsiteY7" fmla="*/ 460612 h 3241344"/>
              <a:gd name="connsiteX8" fmla="*/ 841611 w 4579960"/>
              <a:gd name="connsiteY8" fmla="*/ 467436 h 3241344"/>
              <a:gd name="connsiteX9" fmla="*/ 1019032 w 4579960"/>
              <a:gd name="connsiteY9" fmla="*/ 453788 h 3241344"/>
              <a:gd name="connsiteX10" fmla="*/ 1128214 w 4579960"/>
              <a:gd name="connsiteY10" fmla="*/ 474260 h 3241344"/>
              <a:gd name="connsiteX11" fmla="*/ 1346579 w 4579960"/>
              <a:gd name="connsiteY11" fmla="*/ 399197 h 3241344"/>
              <a:gd name="connsiteX12" fmla="*/ 1141862 w 4579960"/>
              <a:gd name="connsiteY12" fmla="*/ 330958 h 3241344"/>
              <a:gd name="connsiteX13" fmla="*/ 1100919 w 4579960"/>
              <a:gd name="connsiteY13" fmla="*/ 221776 h 3241344"/>
              <a:gd name="connsiteX14" fmla="*/ 1182805 w 4579960"/>
              <a:gd name="connsiteY14" fmla="*/ 112594 h 3241344"/>
              <a:gd name="connsiteX15" fmla="*/ 1455761 w 4579960"/>
              <a:gd name="connsiteY15" fmla="*/ 17060 h 3241344"/>
              <a:gd name="connsiteX16" fmla="*/ 1851546 w 4579960"/>
              <a:gd name="connsiteY16" fmla="*/ 23884 h 3241344"/>
              <a:gd name="connsiteX17" fmla="*/ 2015319 w 4579960"/>
              <a:gd name="connsiteY17" fmla="*/ 58003 h 3241344"/>
              <a:gd name="connsiteX18" fmla="*/ 2185916 w 4579960"/>
              <a:gd name="connsiteY18" fmla="*/ 139890 h 3241344"/>
              <a:gd name="connsiteX19" fmla="*/ 2206388 w 4579960"/>
              <a:gd name="connsiteY19" fmla="*/ 208129 h 3241344"/>
              <a:gd name="connsiteX20" fmla="*/ 2315570 w 4579960"/>
              <a:gd name="connsiteY20" fmla="*/ 208129 h 3241344"/>
              <a:gd name="connsiteX21" fmla="*/ 2670411 w 4579960"/>
              <a:gd name="connsiteY21" fmla="*/ 58003 h 3241344"/>
              <a:gd name="connsiteX22" fmla="*/ 2909247 w 4579960"/>
              <a:gd name="connsiteY22" fmla="*/ 17060 h 3241344"/>
              <a:gd name="connsiteX23" fmla="*/ 3243617 w 4579960"/>
              <a:gd name="connsiteY23" fmla="*/ 3412 h 3241344"/>
              <a:gd name="connsiteX24" fmla="*/ 3509749 w 4579960"/>
              <a:gd name="connsiteY24" fmla="*/ 37532 h 3241344"/>
              <a:gd name="connsiteX25" fmla="*/ 3755408 w 4579960"/>
              <a:gd name="connsiteY25" fmla="*/ 78475 h 3241344"/>
              <a:gd name="connsiteX26" fmla="*/ 3953301 w 4579960"/>
              <a:gd name="connsiteY26" fmla="*/ 133066 h 3241344"/>
              <a:gd name="connsiteX27" fmla="*/ 4130722 w 4579960"/>
              <a:gd name="connsiteY27" fmla="*/ 242248 h 3241344"/>
              <a:gd name="connsiteX28" fmla="*/ 4260376 w 4579960"/>
              <a:gd name="connsiteY28" fmla="*/ 371902 h 3241344"/>
              <a:gd name="connsiteX29" fmla="*/ 4280847 w 4579960"/>
              <a:gd name="connsiteY29" fmla="*/ 542499 h 3241344"/>
              <a:gd name="connsiteX30" fmla="*/ 4226256 w 4579960"/>
              <a:gd name="connsiteY30" fmla="*/ 672152 h 3241344"/>
              <a:gd name="connsiteX31" fmla="*/ 4055659 w 4579960"/>
              <a:gd name="connsiteY31" fmla="*/ 815454 h 3241344"/>
              <a:gd name="connsiteX32" fmla="*/ 4171665 w 4579960"/>
              <a:gd name="connsiteY32" fmla="*/ 924636 h 3241344"/>
              <a:gd name="connsiteX33" fmla="*/ 4294495 w 4579960"/>
              <a:gd name="connsiteY33" fmla="*/ 945108 h 3241344"/>
              <a:gd name="connsiteX34" fmla="*/ 4465092 w 4579960"/>
              <a:gd name="connsiteY34" fmla="*/ 1006523 h 3241344"/>
              <a:gd name="connsiteX35" fmla="*/ 4567450 w 4579960"/>
              <a:gd name="connsiteY35" fmla="*/ 1143000 h 3241344"/>
              <a:gd name="connsiteX36" fmla="*/ 4540155 w 4579960"/>
              <a:gd name="connsiteY36" fmla="*/ 1279478 h 3241344"/>
              <a:gd name="connsiteX37" fmla="*/ 4465092 w 4579960"/>
              <a:gd name="connsiteY37" fmla="*/ 1354540 h 3241344"/>
              <a:gd name="connsiteX38" fmla="*/ 4417325 w 4579960"/>
              <a:gd name="connsiteY38" fmla="*/ 1388660 h 3241344"/>
              <a:gd name="connsiteX39" fmla="*/ 4465092 w 4579960"/>
              <a:gd name="connsiteY39" fmla="*/ 1627496 h 3241344"/>
              <a:gd name="connsiteX40" fmla="*/ 4430973 w 4579960"/>
              <a:gd name="connsiteY40" fmla="*/ 1989161 h 3241344"/>
              <a:gd name="connsiteX41" fmla="*/ 4287671 w 4579960"/>
              <a:gd name="connsiteY41" fmla="*/ 2344003 h 3241344"/>
              <a:gd name="connsiteX42" fmla="*/ 4089779 w 4579960"/>
              <a:gd name="connsiteY42" fmla="*/ 2589663 h 3241344"/>
              <a:gd name="connsiteX43" fmla="*/ 3803176 w 4579960"/>
              <a:gd name="connsiteY43" fmla="*/ 2828499 h 3241344"/>
              <a:gd name="connsiteX44" fmla="*/ 3441510 w 4579960"/>
              <a:gd name="connsiteY44" fmla="*/ 3019567 h 3241344"/>
              <a:gd name="connsiteX45" fmla="*/ 2997958 w 4579960"/>
              <a:gd name="connsiteY45" fmla="*/ 3169693 h 3241344"/>
              <a:gd name="connsiteX46" fmla="*/ 2622644 w 4579960"/>
              <a:gd name="connsiteY46" fmla="*/ 3231108 h 3241344"/>
              <a:gd name="connsiteX47" fmla="*/ 2151797 w 4579960"/>
              <a:gd name="connsiteY47" fmla="*/ 3231108 h 3241344"/>
              <a:gd name="connsiteX48" fmla="*/ 1810602 w 4579960"/>
              <a:gd name="connsiteY48" fmla="*/ 3176517 h 3241344"/>
              <a:gd name="connsiteX49" fmla="*/ 1339755 w 4579960"/>
              <a:gd name="connsiteY49" fmla="*/ 3053687 h 3241344"/>
              <a:gd name="connsiteX50" fmla="*/ 807492 w 4579960"/>
              <a:gd name="connsiteY50" fmla="*/ 2760260 h 3241344"/>
              <a:gd name="connsiteX51" fmla="*/ 357116 w 4579960"/>
              <a:gd name="connsiteY51" fmla="*/ 2193878 h 3241344"/>
              <a:gd name="connsiteX52" fmla="*/ 261582 w 4579960"/>
              <a:gd name="connsiteY52" fmla="*/ 1702558 h 3241344"/>
              <a:gd name="connsiteX53" fmla="*/ 329820 w 4579960"/>
              <a:gd name="connsiteY53" fmla="*/ 1347717 h 3241344"/>
              <a:gd name="connsiteX54" fmla="*/ 439002 w 4579960"/>
              <a:gd name="connsiteY54" fmla="*/ 1136176 h 3241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79960" h="3241344">
                <a:moveTo>
                  <a:pt x="439002" y="1136176"/>
                </a:moveTo>
                <a:cubicBezTo>
                  <a:pt x="424217" y="1097507"/>
                  <a:pt x="296838" y="1132765"/>
                  <a:pt x="241110" y="1115705"/>
                </a:cubicBezTo>
                <a:cubicBezTo>
                  <a:pt x="185382" y="1098645"/>
                  <a:pt x="143301" y="1067938"/>
                  <a:pt x="104632" y="1033818"/>
                </a:cubicBezTo>
                <a:cubicBezTo>
                  <a:pt x="65963" y="999698"/>
                  <a:pt x="18196" y="950794"/>
                  <a:pt x="9098" y="910988"/>
                </a:cubicBezTo>
                <a:cubicBezTo>
                  <a:pt x="0" y="871182"/>
                  <a:pt x="28432" y="841612"/>
                  <a:pt x="50041" y="794982"/>
                </a:cubicBezTo>
                <a:cubicBezTo>
                  <a:pt x="71650" y="748352"/>
                  <a:pt x="84161" y="676701"/>
                  <a:pt x="138752" y="631209"/>
                </a:cubicBezTo>
                <a:cubicBezTo>
                  <a:pt x="193343" y="585717"/>
                  <a:pt x="297976" y="550460"/>
                  <a:pt x="377588" y="522027"/>
                </a:cubicBezTo>
                <a:cubicBezTo>
                  <a:pt x="457200" y="493594"/>
                  <a:pt x="539086" y="469710"/>
                  <a:pt x="616423" y="460612"/>
                </a:cubicBezTo>
                <a:cubicBezTo>
                  <a:pt x="693760" y="451514"/>
                  <a:pt x="774510" y="468573"/>
                  <a:pt x="841611" y="467436"/>
                </a:cubicBezTo>
                <a:cubicBezTo>
                  <a:pt x="908713" y="466299"/>
                  <a:pt x="971265" y="452651"/>
                  <a:pt x="1019032" y="453788"/>
                </a:cubicBezTo>
                <a:cubicBezTo>
                  <a:pt x="1066799" y="454925"/>
                  <a:pt x="1073623" y="483358"/>
                  <a:pt x="1128214" y="474260"/>
                </a:cubicBezTo>
                <a:cubicBezTo>
                  <a:pt x="1182805" y="465162"/>
                  <a:pt x="1344304" y="423081"/>
                  <a:pt x="1346579" y="399197"/>
                </a:cubicBezTo>
                <a:cubicBezTo>
                  <a:pt x="1348854" y="375313"/>
                  <a:pt x="1182805" y="360528"/>
                  <a:pt x="1141862" y="330958"/>
                </a:cubicBezTo>
                <a:cubicBezTo>
                  <a:pt x="1100919" y="301388"/>
                  <a:pt x="1094095" y="258170"/>
                  <a:pt x="1100919" y="221776"/>
                </a:cubicBezTo>
                <a:cubicBezTo>
                  <a:pt x="1107743" y="185382"/>
                  <a:pt x="1123665" y="146713"/>
                  <a:pt x="1182805" y="112594"/>
                </a:cubicBezTo>
                <a:cubicBezTo>
                  <a:pt x="1241945" y="78475"/>
                  <a:pt x="1344304" y="31845"/>
                  <a:pt x="1455761" y="17060"/>
                </a:cubicBezTo>
                <a:cubicBezTo>
                  <a:pt x="1567218" y="2275"/>
                  <a:pt x="1758286" y="17060"/>
                  <a:pt x="1851546" y="23884"/>
                </a:cubicBezTo>
                <a:cubicBezTo>
                  <a:pt x="1944806" y="30708"/>
                  <a:pt x="1959591" y="38669"/>
                  <a:pt x="2015319" y="58003"/>
                </a:cubicBezTo>
                <a:cubicBezTo>
                  <a:pt x="2071047" y="77337"/>
                  <a:pt x="2154071" y="114869"/>
                  <a:pt x="2185916" y="139890"/>
                </a:cubicBezTo>
                <a:cubicBezTo>
                  <a:pt x="2217761" y="164911"/>
                  <a:pt x="2184779" y="196756"/>
                  <a:pt x="2206388" y="208129"/>
                </a:cubicBezTo>
                <a:cubicBezTo>
                  <a:pt x="2227997" y="219502"/>
                  <a:pt x="2238233" y="233150"/>
                  <a:pt x="2315570" y="208129"/>
                </a:cubicBezTo>
                <a:cubicBezTo>
                  <a:pt x="2392907" y="183108"/>
                  <a:pt x="2571465" y="89848"/>
                  <a:pt x="2670411" y="58003"/>
                </a:cubicBezTo>
                <a:cubicBezTo>
                  <a:pt x="2769357" y="26158"/>
                  <a:pt x="2813713" y="26159"/>
                  <a:pt x="2909247" y="17060"/>
                </a:cubicBezTo>
                <a:cubicBezTo>
                  <a:pt x="3004781" y="7962"/>
                  <a:pt x="3143533" y="0"/>
                  <a:pt x="3243617" y="3412"/>
                </a:cubicBezTo>
                <a:cubicBezTo>
                  <a:pt x="3343701" y="6824"/>
                  <a:pt x="3424451" y="25022"/>
                  <a:pt x="3509749" y="37532"/>
                </a:cubicBezTo>
                <a:cubicBezTo>
                  <a:pt x="3595048" y="50043"/>
                  <a:pt x="3681483" y="62553"/>
                  <a:pt x="3755408" y="78475"/>
                </a:cubicBezTo>
                <a:cubicBezTo>
                  <a:pt x="3829333" y="94397"/>
                  <a:pt x="3890749" y="105771"/>
                  <a:pt x="3953301" y="133066"/>
                </a:cubicBezTo>
                <a:cubicBezTo>
                  <a:pt x="4015853" y="160362"/>
                  <a:pt x="4079543" y="202442"/>
                  <a:pt x="4130722" y="242248"/>
                </a:cubicBezTo>
                <a:cubicBezTo>
                  <a:pt x="4181901" y="282054"/>
                  <a:pt x="4235355" y="321860"/>
                  <a:pt x="4260376" y="371902"/>
                </a:cubicBezTo>
                <a:cubicBezTo>
                  <a:pt x="4285397" y="421944"/>
                  <a:pt x="4286534" y="492457"/>
                  <a:pt x="4280847" y="542499"/>
                </a:cubicBezTo>
                <a:cubicBezTo>
                  <a:pt x="4275160" y="592541"/>
                  <a:pt x="4263787" y="626660"/>
                  <a:pt x="4226256" y="672152"/>
                </a:cubicBezTo>
                <a:cubicBezTo>
                  <a:pt x="4188725" y="717645"/>
                  <a:pt x="4064758" y="773373"/>
                  <a:pt x="4055659" y="815454"/>
                </a:cubicBezTo>
                <a:cubicBezTo>
                  <a:pt x="4046561" y="857535"/>
                  <a:pt x="4131859" y="903027"/>
                  <a:pt x="4171665" y="924636"/>
                </a:cubicBezTo>
                <a:cubicBezTo>
                  <a:pt x="4211471" y="946245"/>
                  <a:pt x="4245591" y="931460"/>
                  <a:pt x="4294495" y="945108"/>
                </a:cubicBezTo>
                <a:cubicBezTo>
                  <a:pt x="4343400" y="958756"/>
                  <a:pt x="4419600" y="973541"/>
                  <a:pt x="4465092" y="1006523"/>
                </a:cubicBezTo>
                <a:cubicBezTo>
                  <a:pt x="4510584" y="1039505"/>
                  <a:pt x="4554940" y="1097508"/>
                  <a:pt x="4567450" y="1143000"/>
                </a:cubicBezTo>
                <a:cubicBezTo>
                  <a:pt x="4579960" y="1188492"/>
                  <a:pt x="4557215" y="1244221"/>
                  <a:pt x="4540155" y="1279478"/>
                </a:cubicBezTo>
                <a:cubicBezTo>
                  <a:pt x="4523095" y="1314735"/>
                  <a:pt x="4485564" y="1336343"/>
                  <a:pt x="4465092" y="1354540"/>
                </a:cubicBezTo>
                <a:cubicBezTo>
                  <a:pt x="4444620" y="1372737"/>
                  <a:pt x="4417325" y="1343167"/>
                  <a:pt x="4417325" y="1388660"/>
                </a:cubicBezTo>
                <a:cubicBezTo>
                  <a:pt x="4417325" y="1434153"/>
                  <a:pt x="4462817" y="1527413"/>
                  <a:pt x="4465092" y="1627496"/>
                </a:cubicBezTo>
                <a:cubicBezTo>
                  <a:pt x="4467367" y="1727579"/>
                  <a:pt x="4460543" y="1869743"/>
                  <a:pt x="4430973" y="1989161"/>
                </a:cubicBezTo>
                <a:cubicBezTo>
                  <a:pt x="4401403" y="2108579"/>
                  <a:pt x="4344537" y="2243919"/>
                  <a:pt x="4287671" y="2344003"/>
                </a:cubicBezTo>
                <a:cubicBezTo>
                  <a:pt x="4230805" y="2444087"/>
                  <a:pt x="4170528" y="2508914"/>
                  <a:pt x="4089779" y="2589663"/>
                </a:cubicBezTo>
                <a:cubicBezTo>
                  <a:pt x="4009030" y="2670412"/>
                  <a:pt x="3911221" y="2756848"/>
                  <a:pt x="3803176" y="2828499"/>
                </a:cubicBezTo>
                <a:cubicBezTo>
                  <a:pt x="3695131" y="2900150"/>
                  <a:pt x="3575713" y="2962701"/>
                  <a:pt x="3441510" y="3019567"/>
                </a:cubicBezTo>
                <a:cubicBezTo>
                  <a:pt x="3307307" y="3076433"/>
                  <a:pt x="3134436" y="3134436"/>
                  <a:pt x="2997958" y="3169693"/>
                </a:cubicBezTo>
                <a:cubicBezTo>
                  <a:pt x="2861480" y="3204950"/>
                  <a:pt x="2763671" y="3220872"/>
                  <a:pt x="2622644" y="3231108"/>
                </a:cubicBezTo>
                <a:cubicBezTo>
                  <a:pt x="2481617" y="3241344"/>
                  <a:pt x="2287137" y="3240206"/>
                  <a:pt x="2151797" y="3231108"/>
                </a:cubicBezTo>
                <a:cubicBezTo>
                  <a:pt x="2016457" y="3222010"/>
                  <a:pt x="1945942" y="3206087"/>
                  <a:pt x="1810602" y="3176517"/>
                </a:cubicBezTo>
                <a:cubicBezTo>
                  <a:pt x="1675262" y="3146947"/>
                  <a:pt x="1506940" y="3123063"/>
                  <a:pt x="1339755" y="3053687"/>
                </a:cubicBezTo>
                <a:cubicBezTo>
                  <a:pt x="1172570" y="2984311"/>
                  <a:pt x="971265" y="2903562"/>
                  <a:pt x="807492" y="2760260"/>
                </a:cubicBezTo>
                <a:cubicBezTo>
                  <a:pt x="643719" y="2616959"/>
                  <a:pt x="448101" y="2370162"/>
                  <a:pt x="357116" y="2193878"/>
                </a:cubicBezTo>
                <a:cubicBezTo>
                  <a:pt x="266131" y="2017594"/>
                  <a:pt x="266131" y="1843585"/>
                  <a:pt x="261582" y="1702558"/>
                </a:cubicBezTo>
                <a:cubicBezTo>
                  <a:pt x="257033" y="1561531"/>
                  <a:pt x="302525" y="1443251"/>
                  <a:pt x="329820" y="1347717"/>
                </a:cubicBezTo>
                <a:cubicBezTo>
                  <a:pt x="357115" y="1252183"/>
                  <a:pt x="453787" y="1174845"/>
                  <a:pt x="439002" y="1136176"/>
                </a:cubicBezTo>
                <a:close/>
              </a:path>
            </a:pathLst>
          </a:custGeom>
          <a:gradFill>
            <a:gsLst>
              <a:gs pos="0">
                <a:srgbClr val="99CCFF"/>
              </a:gs>
              <a:gs pos="50000">
                <a:schemeClr val="bg1"/>
              </a:gs>
              <a:gs pos="100000">
                <a:srgbClr val="99CCFF"/>
              </a:gs>
            </a:gsLst>
            <a:lin ang="54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57200" y="2299297"/>
            <a:ext cx="3983183" cy="1205903"/>
          </a:xfrm>
          <a:custGeom>
            <a:avLst/>
            <a:gdLst>
              <a:gd name="connsiteX0" fmla="*/ 694899 w 2565779"/>
              <a:gd name="connsiteY0" fmla="*/ 631210 h 776786"/>
              <a:gd name="connsiteX1" fmla="*/ 292290 w 2565779"/>
              <a:gd name="connsiteY1" fmla="*/ 706272 h 776786"/>
              <a:gd name="connsiteX2" fmla="*/ 53454 w 2565779"/>
              <a:gd name="connsiteY2" fmla="*/ 590266 h 776786"/>
              <a:gd name="connsiteX3" fmla="*/ 5687 w 2565779"/>
              <a:gd name="connsiteY3" fmla="*/ 419669 h 776786"/>
              <a:gd name="connsiteX4" fmla="*/ 87573 w 2565779"/>
              <a:gd name="connsiteY4" fmla="*/ 221777 h 776786"/>
              <a:gd name="connsiteX5" fmla="*/ 292290 w 2565779"/>
              <a:gd name="connsiteY5" fmla="*/ 71651 h 776786"/>
              <a:gd name="connsiteX6" fmla="*/ 510654 w 2565779"/>
              <a:gd name="connsiteY6" fmla="*/ 10236 h 776786"/>
              <a:gd name="connsiteX7" fmla="*/ 735842 w 2565779"/>
              <a:gd name="connsiteY7" fmla="*/ 10236 h 776786"/>
              <a:gd name="connsiteX8" fmla="*/ 974678 w 2565779"/>
              <a:gd name="connsiteY8" fmla="*/ 30708 h 776786"/>
              <a:gd name="connsiteX9" fmla="*/ 1206690 w 2565779"/>
              <a:gd name="connsiteY9" fmla="*/ 64827 h 776786"/>
              <a:gd name="connsiteX10" fmla="*/ 1343167 w 2565779"/>
              <a:gd name="connsiteY10" fmla="*/ 98947 h 776786"/>
              <a:gd name="connsiteX11" fmla="*/ 1438702 w 2565779"/>
              <a:gd name="connsiteY11" fmla="*/ 58004 h 776786"/>
              <a:gd name="connsiteX12" fmla="*/ 1595651 w 2565779"/>
              <a:gd name="connsiteY12" fmla="*/ 92123 h 776786"/>
              <a:gd name="connsiteX13" fmla="*/ 1663890 w 2565779"/>
              <a:gd name="connsiteY13" fmla="*/ 133066 h 776786"/>
              <a:gd name="connsiteX14" fmla="*/ 1923197 w 2565779"/>
              <a:gd name="connsiteY14" fmla="*/ 133066 h 776786"/>
              <a:gd name="connsiteX15" fmla="*/ 2182505 w 2565779"/>
              <a:gd name="connsiteY15" fmla="*/ 98947 h 776786"/>
              <a:gd name="connsiteX16" fmla="*/ 2359926 w 2565779"/>
              <a:gd name="connsiteY16" fmla="*/ 78475 h 776786"/>
              <a:gd name="connsiteX17" fmla="*/ 2475931 w 2565779"/>
              <a:gd name="connsiteY17" fmla="*/ 85299 h 776786"/>
              <a:gd name="connsiteX18" fmla="*/ 2564642 w 2565779"/>
              <a:gd name="connsiteY18" fmla="*/ 139890 h 776786"/>
              <a:gd name="connsiteX19" fmla="*/ 2482755 w 2565779"/>
              <a:gd name="connsiteY19" fmla="*/ 221777 h 776786"/>
              <a:gd name="connsiteX20" fmla="*/ 2312158 w 2565779"/>
              <a:gd name="connsiteY20" fmla="*/ 283192 h 776786"/>
              <a:gd name="connsiteX21" fmla="*/ 2107442 w 2565779"/>
              <a:gd name="connsiteY21" fmla="*/ 324135 h 776786"/>
              <a:gd name="connsiteX22" fmla="*/ 1902726 w 2565779"/>
              <a:gd name="connsiteY22" fmla="*/ 344607 h 776786"/>
              <a:gd name="connsiteX23" fmla="*/ 1704833 w 2565779"/>
              <a:gd name="connsiteY23" fmla="*/ 344607 h 776786"/>
              <a:gd name="connsiteX24" fmla="*/ 1793543 w 2565779"/>
              <a:gd name="connsiteY24" fmla="*/ 392374 h 776786"/>
              <a:gd name="connsiteX25" fmla="*/ 1868606 w 2565779"/>
              <a:gd name="connsiteY25" fmla="*/ 446965 h 776786"/>
              <a:gd name="connsiteX26" fmla="*/ 1854958 w 2565779"/>
              <a:gd name="connsiteY26" fmla="*/ 542499 h 776786"/>
              <a:gd name="connsiteX27" fmla="*/ 1766248 w 2565779"/>
              <a:gd name="connsiteY27" fmla="*/ 617562 h 776786"/>
              <a:gd name="connsiteX28" fmla="*/ 1575179 w 2565779"/>
              <a:gd name="connsiteY28" fmla="*/ 678977 h 776786"/>
              <a:gd name="connsiteX29" fmla="*/ 1329520 w 2565779"/>
              <a:gd name="connsiteY29" fmla="*/ 685801 h 776786"/>
              <a:gd name="connsiteX30" fmla="*/ 1193042 w 2565779"/>
              <a:gd name="connsiteY30" fmla="*/ 685801 h 776786"/>
              <a:gd name="connsiteX31" fmla="*/ 1117979 w 2565779"/>
              <a:gd name="connsiteY31" fmla="*/ 658505 h 776786"/>
              <a:gd name="connsiteX32" fmla="*/ 1104331 w 2565779"/>
              <a:gd name="connsiteY32" fmla="*/ 624386 h 776786"/>
              <a:gd name="connsiteX33" fmla="*/ 947382 w 2565779"/>
              <a:gd name="connsiteY33" fmla="*/ 719920 h 776786"/>
              <a:gd name="connsiteX34" fmla="*/ 845024 w 2565779"/>
              <a:gd name="connsiteY34" fmla="*/ 774511 h 776786"/>
              <a:gd name="connsiteX35" fmla="*/ 763137 w 2565779"/>
              <a:gd name="connsiteY35" fmla="*/ 733568 h 776786"/>
              <a:gd name="connsiteX36" fmla="*/ 729018 w 2565779"/>
              <a:gd name="connsiteY36" fmla="*/ 672153 h 776786"/>
              <a:gd name="connsiteX37" fmla="*/ 694899 w 2565779"/>
              <a:gd name="connsiteY37" fmla="*/ 631210 h 776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65779" h="776786">
                <a:moveTo>
                  <a:pt x="694899" y="631210"/>
                </a:moveTo>
                <a:cubicBezTo>
                  <a:pt x="622111" y="636896"/>
                  <a:pt x="399198" y="713096"/>
                  <a:pt x="292290" y="706272"/>
                </a:cubicBezTo>
                <a:cubicBezTo>
                  <a:pt x="185383" y="699448"/>
                  <a:pt x="101221" y="638033"/>
                  <a:pt x="53454" y="590266"/>
                </a:cubicBezTo>
                <a:cubicBezTo>
                  <a:pt x="5687" y="542499"/>
                  <a:pt x="0" y="481084"/>
                  <a:pt x="5687" y="419669"/>
                </a:cubicBezTo>
                <a:cubicBezTo>
                  <a:pt x="11374" y="358254"/>
                  <a:pt x="39806" y="279780"/>
                  <a:pt x="87573" y="221777"/>
                </a:cubicBezTo>
                <a:cubicBezTo>
                  <a:pt x="135340" y="163774"/>
                  <a:pt x="221777" y="106908"/>
                  <a:pt x="292290" y="71651"/>
                </a:cubicBezTo>
                <a:cubicBezTo>
                  <a:pt x="362803" y="36394"/>
                  <a:pt x="436729" y="20472"/>
                  <a:pt x="510654" y="10236"/>
                </a:cubicBezTo>
                <a:cubicBezTo>
                  <a:pt x="584579" y="0"/>
                  <a:pt x="658505" y="6824"/>
                  <a:pt x="735842" y="10236"/>
                </a:cubicBezTo>
                <a:cubicBezTo>
                  <a:pt x="813179" y="13648"/>
                  <a:pt x="896203" y="21610"/>
                  <a:pt x="974678" y="30708"/>
                </a:cubicBezTo>
                <a:cubicBezTo>
                  <a:pt x="1053153" y="39806"/>
                  <a:pt x="1145275" y="53454"/>
                  <a:pt x="1206690" y="64827"/>
                </a:cubicBezTo>
                <a:cubicBezTo>
                  <a:pt x="1268105" y="76200"/>
                  <a:pt x="1304498" y="100084"/>
                  <a:pt x="1343167" y="98947"/>
                </a:cubicBezTo>
                <a:cubicBezTo>
                  <a:pt x="1381836" y="97810"/>
                  <a:pt x="1396621" y="59141"/>
                  <a:pt x="1438702" y="58004"/>
                </a:cubicBezTo>
                <a:cubicBezTo>
                  <a:pt x="1480783" y="56867"/>
                  <a:pt x="1558120" y="79613"/>
                  <a:pt x="1595651" y="92123"/>
                </a:cubicBezTo>
                <a:cubicBezTo>
                  <a:pt x="1633182" y="104633"/>
                  <a:pt x="1609299" y="126242"/>
                  <a:pt x="1663890" y="133066"/>
                </a:cubicBezTo>
                <a:cubicBezTo>
                  <a:pt x="1718481" y="139890"/>
                  <a:pt x="1836761" y="138753"/>
                  <a:pt x="1923197" y="133066"/>
                </a:cubicBezTo>
                <a:cubicBezTo>
                  <a:pt x="2009633" y="127380"/>
                  <a:pt x="2182505" y="98947"/>
                  <a:pt x="2182505" y="98947"/>
                </a:cubicBezTo>
                <a:cubicBezTo>
                  <a:pt x="2255293" y="89849"/>
                  <a:pt x="2311022" y="80750"/>
                  <a:pt x="2359926" y="78475"/>
                </a:cubicBezTo>
                <a:cubicBezTo>
                  <a:pt x="2408830" y="76200"/>
                  <a:pt x="2441812" y="75063"/>
                  <a:pt x="2475931" y="85299"/>
                </a:cubicBezTo>
                <a:cubicBezTo>
                  <a:pt x="2510050" y="95535"/>
                  <a:pt x="2563505" y="117144"/>
                  <a:pt x="2564642" y="139890"/>
                </a:cubicBezTo>
                <a:cubicBezTo>
                  <a:pt x="2565779" y="162636"/>
                  <a:pt x="2524836" y="197893"/>
                  <a:pt x="2482755" y="221777"/>
                </a:cubicBezTo>
                <a:cubicBezTo>
                  <a:pt x="2440674" y="245661"/>
                  <a:pt x="2374710" y="266132"/>
                  <a:pt x="2312158" y="283192"/>
                </a:cubicBezTo>
                <a:cubicBezTo>
                  <a:pt x="2249606" y="300252"/>
                  <a:pt x="2175681" y="313899"/>
                  <a:pt x="2107442" y="324135"/>
                </a:cubicBezTo>
                <a:cubicBezTo>
                  <a:pt x="2039203" y="334371"/>
                  <a:pt x="1969828" y="341195"/>
                  <a:pt x="1902726" y="344607"/>
                </a:cubicBezTo>
                <a:cubicBezTo>
                  <a:pt x="1835624" y="348019"/>
                  <a:pt x="1723030" y="336646"/>
                  <a:pt x="1704833" y="344607"/>
                </a:cubicBezTo>
                <a:cubicBezTo>
                  <a:pt x="1686636" y="352568"/>
                  <a:pt x="1766248" y="375314"/>
                  <a:pt x="1793543" y="392374"/>
                </a:cubicBezTo>
                <a:cubicBezTo>
                  <a:pt x="1820838" y="409434"/>
                  <a:pt x="1858370" y="421944"/>
                  <a:pt x="1868606" y="446965"/>
                </a:cubicBezTo>
                <a:cubicBezTo>
                  <a:pt x="1878842" y="471986"/>
                  <a:pt x="1872018" y="514066"/>
                  <a:pt x="1854958" y="542499"/>
                </a:cubicBezTo>
                <a:cubicBezTo>
                  <a:pt x="1837898" y="570932"/>
                  <a:pt x="1812878" y="594816"/>
                  <a:pt x="1766248" y="617562"/>
                </a:cubicBezTo>
                <a:cubicBezTo>
                  <a:pt x="1719618" y="640308"/>
                  <a:pt x="1647967" y="667604"/>
                  <a:pt x="1575179" y="678977"/>
                </a:cubicBezTo>
                <a:cubicBezTo>
                  <a:pt x="1502391" y="690350"/>
                  <a:pt x="1393209" y="684664"/>
                  <a:pt x="1329520" y="685801"/>
                </a:cubicBezTo>
                <a:cubicBezTo>
                  <a:pt x="1265831" y="686938"/>
                  <a:pt x="1228299" y="690350"/>
                  <a:pt x="1193042" y="685801"/>
                </a:cubicBezTo>
                <a:cubicBezTo>
                  <a:pt x="1157785" y="681252"/>
                  <a:pt x="1132764" y="668741"/>
                  <a:pt x="1117979" y="658505"/>
                </a:cubicBezTo>
                <a:cubicBezTo>
                  <a:pt x="1103194" y="648269"/>
                  <a:pt x="1132764" y="614150"/>
                  <a:pt x="1104331" y="624386"/>
                </a:cubicBezTo>
                <a:cubicBezTo>
                  <a:pt x="1075898" y="634622"/>
                  <a:pt x="990600" y="694899"/>
                  <a:pt x="947382" y="719920"/>
                </a:cubicBezTo>
                <a:cubicBezTo>
                  <a:pt x="904164" y="744941"/>
                  <a:pt x="875731" y="772236"/>
                  <a:pt x="845024" y="774511"/>
                </a:cubicBezTo>
                <a:cubicBezTo>
                  <a:pt x="814317" y="776786"/>
                  <a:pt x="782471" y="750628"/>
                  <a:pt x="763137" y="733568"/>
                </a:cubicBezTo>
                <a:cubicBezTo>
                  <a:pt x="743803" y="716508"/>
                  <a:pt x="740391" y="688075"/>
                  <a:pt x="729018" y="672153"/>
                </a:cubicBezTo>
                <a:cubicBezTo>
                  <a:pt x="717645" y="656231"/>
                  <a:pt x="767687" y="625524"/>
                  <a:pt x="694899" y="631210"/>
                </a:cubicBezTo>
                <a:close/>
              </a:path>
            </a:pathLst>
          </a:custGeom>
          <a:gradFill>
            <a:gsLst>
              <a:gs pos="0">
                <a:srgbClr val="99CCFF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657601" y="2590800"/>
            <a:ext cx="4800599" cy="1447800"/>
          </a:xfrm>
          <a:custGeom>
            <a:avLst/>
            <a:gdLst>
              <a:gd name="connsiteX0" fmla="*/ 38668 w 2396319"/>
              <a:gd name="connsiteY0" fmla="*/ 254759 h 603914"/>
              <a:gd name="connsiteX1" fmla="*/ 120555 w 2396319"/>
              <a:gd name="connsiteY1" fmla="*/ 220639 h 603914"/>
              <a:gd name="connsiteX2" fmla="*/ 762000 w 2396319"/>
              <a:gd name="connsiteY2" fmla="*/ 227463 h 603914"/>
              <a:gd name="connsiteX3" fmla="*/ 932597 w 2396319"/>
              <a:gd name="connsiteY3" fmla="*/ 213815 h 603914"/>
              <a:gd name="connsiteX4" fmla="*/ 871182 w 2396319"/>
              <a:gd name="connsiteY4" fmla="*/ 179696 h 603914"/>
              <a:gd name="connsiteX5" fmla="*/ 953068 w 2396319"/>
              <a:gd name="connsiteY5" fmla="*/ 145576 h 603914"/>
              <a:gd name="connsiteX6" fmla="*/ 1096370 w 2396319"/>
              <a:gd name="connsiteY6" fmla="*/ 118281 h 603914"/>
              <a:gd name="connsiteX7" fmla="*/ 1157785 w 2396319"/>
              <a:gd name="connsiteY7" fmla="*/ 118281 h 603914"/>
              <a:gd name="connsiteX8" fmla="*/ 1321558 w 2396319"/>
              <a:gd name="connsiteY8" fmla="*/ 36394 h 603914"/>
              <a:gd name="connsiteX9" fmla="*/ 1526274 w 2396319"/>
              <a:gd name="connsiteY9" fmla="*/ 2275 h 603914"/>
              <a:gd name="connsiteX10" fmla="*/ 1724167 w 2396319"/>
              <a:gd name="connsiteY10" fmla="*/ 50042 h 603914"/>
              <a:gd name="connsiteX11" fmla="*/ 2003946 w 2396319"/>
              <a:gd name="connsiteY11" fmla="*/ 111457 h 603914"/>
              <a:gd name="connsiteX12" fmla="*/ 2270077 w 2396319"/>
              <a:gd name="connsiteY12" fmla="*/ 172872 h 603914"/>
              <a:gd name="connsiteX13" fmla="*/ 2379259 w 2396319"/>
              <a:gd name="connsiteY13" fmla="*/ 322997 h 603914"/>
              <a:gd name="connsiteX14" fmla="*/ 2372435 w 2396319"/>
              <a:gd name="connsiteY14" fmla="*/ 425356 h 603914"/>
              <a:gd name="connsiteX15" fmla="*/ 2317844 w 2396319"/>
              <a:gd name="connsiteY15" fmla="*/ 507242 h 603914"/>
              <a:gd name="connsiteX16" fmla="*/ 2229134 w 2396319"/>
              <a:gd name="connsiteY16" fmla="*/ 568657 h 603914"/>
              <a:gd name="connsiteX17" fmla="*/ 2017594 w 2396319"/>
              <a:gd name="connsiteY17" fmla="*/ 534538 h 603914"/>
              <a:gd name="connsiteX18" fmla="*/ 1867468 w 2396319"/>
              <a:gd name="connsiteY18" fmla="*/ 452651 h 603914"/>
              <a:gd name="connsiteX19" fmla="*/ 1717343 w 2396319"/>
              <a:gd name="connsiteY19" fmla="*/ 582305 h 603914"/>
              <a:gd name="connsiteX20" fmla="*/ 1601337 w 2396319"/>
              <a:gd name="connsiteY20" fmla="*/ 582305 h 603914"/>
              <a:gd name="connsiteX21" fmla="*/ 1505803 w 2396319"/>
              <a:gd name="connsiteY21" fmla="*/ 500418 h 603914"/>
              <a:gd name="connsiteX22" fmla="*/ 1260143 w 2396319"/>
              <a:gd name="connsiteY22" fmla="*/ 548185 h 603914"/>
              <a:gd name="connsiteX23" fmla="*/ 1028131 w 2396319"/>
              <a:gd name="connsiteY23" fmla="*/ 541361 h 603914"/>
              <a:gd name="connsiteX24" fmla="*/ 980364 w 2396319"/>
              <a:gd name="connsiteY24" fmla="*/ 459475 h 603914"/>
              <a:gd name="connsiteX25" fmla="*/ 973540 w 2396319"/>
              <a:gd name="connsiteY25" fmla="*/ 357117 h 603914"/>
              <a:gd name="connsiteX26" fmla="*/ 809767 w 2396319"/>
              <a:gd name="connsiteY26" fmla="*/ 425356 h 603914"/>
              <a:gd name="connsiteX27" fmla="*/ 427629 w 2396319"/>
              <a:gd name="connsiteY27" fmla="*/ 439003 h 603914"/>
              <a:gd name="connsiteX28" fmla="*/ 127379 w 2396319"/>
              <a:gd name="connsiteY28" fmla="*/ 377588 h 603914"/>
              <a:gd name="connsiteX29" fmla="*/ 38668 w 2396319"/>
              <a:gd name="connsiteY29" fmla="*/ 254759 h 6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396319" h="603914">
                <a:moveTo>
                  <a:pt x="38668" y="254759"/>
                </a:moveTo>
                <a:cubicBezTo>
                  <a:pt x="37531" y="228601"/>
                  <a:pt x="0" y="225188"/>
                  <a:pt x="120555" y="220639"/>
                </a:cubicBezTo>
                <a:cubicBezTo>
                  <a:pt x="241110" y="216090"/>
                  <a:pt x="626660" y="228600"/>
                  <a:pt x="762000" y="227463"/>
                </a:cubicBezTo>
                <a:cubicBezTo>
                  <a:pt x="897340" y="226326"/>
                  <a:pt x="914400" y="221776"/>
                  <a:pt x="932597" y="213815"/>
                </a:cubicBezTo>
                <a:cubicBezTo>
                  <a:pt x="950794" y="205854"/>
                  <a:pt x="867770" y="191069"/>
                  <a:pt x="871182" y="179696"/>
                </a:cubicBezTo>
                <a:cubicBezTo>
                  <a:pt x="874594" y="168323"/>
                  <a:pt x="915537" y="155812"/>
                  <a:pt x="953068" y="145576"/>
                </a:cubicBezTo>
                <a:cubicBezTo>
                  <a:pt x="990599" y="135340"/>
                  <a:pt x="1062251" y="122830"/>
                  <a:pt x="1096370" y="118281"/>
                </a:cubicBezTo>
                <a:cubicBezTo>
                  <a:pt x="1130489" y="113732"/>
                  <a:pt x="1120254" y="131929"/>
                  <a:pt x="1157785" y="118281"/>
                </a:cubicBezTo>
                <a:cubicBezTo>
                  <a:pt x="1195316" y="104633"/>
                  <a:pt x="1260143" y="55728"/>
                  <a:pt x="1321558" y="36394"/>
                </a:cubicBezTo>
                <a:cubicBezTo>
                  <a:pt x="1382973" y="17060"/>
                  <a:pt x="1459173" y="0"/>
                  <a:pt x="1526274" y="2275"/>
                </a:cubicBezTo>
                <a:cubicBezTo>
                  <a:pt x="1593375" y="4550"/>
                  <a:pt x="1724167" y="50042"/>
                  <a:pt x="1724167" y="50042"/>
                </a:cubicBezTo>
                <a:lnTo>
                  <a:pt x="2003946" y="111457"/>
                </a:lnTo>
                <a:cubicBezTo>
                  <a:pt x="2094931" y="131929"/>
                  <a:pt x="2207525" y="137615"/>
                  <a:pt x="2270077" y="172872"/>
                </a:cubicBezTo>
                <a:cubicBezTo>
                  <a:pt x="2332629" y="208129"/>
                  <a:pt x="2362199" y="280916"/>
                  <a:pt x="2379259" y="322997"/>
                </a:cubicBezTo>
                <a:cubicBezTo>
                  <a:pt x="2396319" y="365078"/>
                  <a:pt x="2382671" y="394649"/>
                  <a:pt x="2372435" y="425356"/>
                </a:cubicBezTo>
                <a:cubicBezTo>
                  <a:pt x="2362199" y="456064"/>
                  <a:pt x="2341727" y="483359"/>
                  <a:pt x="2317844" y="507242"/>
                </a:cubicBezTo>
                <a:cubicBezTo>
                  <a:pt x="2293961" y="531125"/>
                  <a:pt x="2279176" y="564108"/>
                  <a:pt x="2229134" y="568657"/>
                </a:cubicBezTo>
                <a:cubicBezTo>
                  <a:pt x="2179092" y="573206"/>
                  <a:pt x="2077872" y="553872"/>
                  <a:pt x="2017594" y="534538"/>
                </a:cubicBezTo>
                <a:cubicBezTo>
                  <a:pt x="1957316" y="515204"/>
                  <a:pt x="1917510" y="444690"/>
                  <a:pt x="1867468" y="452651"/>
                </a:cubicBezTo>
                <a:cubicBezTo>
                  <a:pt x="1817426" y="460612"/>
                  <a:pt x="1761698" y="560696"/>
                  <a:pt x="1717343" y="582305"/>
                </a:cubicBezTo>
                <a:cubicBezTo>
                  <a:pt x="1672988" y="603914"/>
                  <a:pt x="1636594" y="595953"/>
                  <a:pt x="1601337" y="582305"/>
                </a:cubicBezTo>
                <a:cubicBezTo>
                  <a:pt x="1566080" y="568657"/>
                  <a:pt x="1562669" y="506105"/>
                  <a:pt x="1505803" y="500418"/>
                </a:cubicBezTo>
                <a:cubicBezTo>
                  <a:pt x="1448937" y="494731"/>
                  <a:pt x="1339755" y="541361"/>
                  <a:pt x="1260143" y="548185"/>
                </a:cubicBezTo>
                <a:cubicBezTo>
                  <a:pt x="1180531" y="555009"/>
                  <a:pt x="1074761" y="556146"/>
                  <a:pt x="1028131" y="541361"/>
                </a:cubicBezTo>
                <a:cubicBezTo>
                  <a:pt x="981501" y="526576"/>
                  <a:pt x="989462" y="490182"/>
                  <a:pt x="980364" y="459475"/>
                </a:cubicBezTo>
                <a:cubicBezTo>
                  <a:pt x="971266" y="428768"/>
                  <a:pt x="1001973" y="362804"/>
                  <a:pt x="973540" y="357117"/>
                </a:cubicBezTo>
                <a:cubicBezTo>
                  <a:pt x="945107" y="351431"/>
                  <a:pt x="900752" y="411708"/>
                  <a:pt x="809767" y="425356"/>
                </a:cubicBezTo>
                <a:cubicBezTo>
                  <a:pt x="718782" y="439004"/>
                  <a:pt x="541360" y="446964"/>
                  <a:pt x="427629" y="439003"/>
                </a:cubicBezTo>
                <a:cubicBezTo>
                  <a:pt x="313898" y="431042"/>
                  <a:pt x="193343" y="406021"/>
                  <a:pt x="127379" y="377588"/>
                </a:cubicBezTo>
                <a:cubicBezTo>
                  <a:pt x="61415" y="349155"/>
                  <a:pt x="39805" y="280917"/>
                  <a:pt x="38668" y="254759"/>
                </a:cubicBezTo>
                <a:close/>
              </a:path>
            </a:pathLst>
          </a:custGeom>
          <a:gradFill>
            <a:gsLst>
              <a:gs pos="0">
                <a:srgbClr val="99CCFF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981200" y="1562100"/>
            <a:ext cx="2852163" cy="876300"/>
          </a:xfrm>
          <a:custGeom>
            <a:avLst/>
            <a:gdLst>
              <a:gd name="connsiteX0" fmla="*/ 225188 w 1743502"/>
              <a:gd name="connsiteY0" fmla="*/ 373038 h 535675"/>
              <a:gd name="connsiteX1" fmla="*/ 61415 w 1743502"/>
              <a:gd name="connsiteY1" fmla="*/ 318447 h 535675"/>
              <a:gd name="connsiteX2" fmla="*/ 0 w 1743502"/>
              <a:gd name="connsiteY2" fmla="*/ 216089 h 535675"/>
              <a:gd name="connsiteX3" fmla="*/ 61415 w 1743502"/>
              <a:gd name="connsiteY3" fmla="*/ 120555 h 535675"/>
              <a:gd name="connsiteX4" fmla="*/ 232012 w 1743502"/>
              <a:gd name="connsiteY4" fmla="*/ 38668 h 535675"/>
              <a:gd name="connsiteX5" fmla="*/ 388961 w 1743502"/>
              <a:gd name="connsiteY5" fmla="*/ 4549 h 535675"/>
              <a:gd name="connsiteX6" fmla="*/ 757451 w 1743502"/>
              <a:gd name="connsiteY6" fmla="*/ 11373 h 535675"/>
              <a:gd name="connsiteX7" fmla="*/ 928048 w 1743502"/>
              <a:gd name="connsiteY7" fmla="*/ 38668 h 535675"/>
              <a:gd name="connsiteX8" fmla="*/ 1071349 w 1743502"/>
              <a:gd name="connsiteY8" fmla="*/ 141026 h 535675"/>
              <a:gd name="connsiteX9" fmla="*/ 1132764 w 1743502"/>
              <a:gd name="connsiteY9" fmla="*/ 202441 h 535675"/>
              <a:gd name="connsiteX10" fmla="*/ 1412543 w 1743502"/>
              <a:gd name="connsiteY10" fmla="*/ 250208 h 535675"/>
              <a:gd name="connsiteX11" fmla="*/ 1521726 w 1743502"/>
              <a:gd name="connsiteY11" fmla="*/ 250208 h 535675"/>
              <a:gd name="connsiteX12" fmla="*/ 1473958 w 1743502"/>
              <a:gd name="connsiteY12" fmla="*/ 291152 h 535675"/>
              <a:gd name="connsiteX13" fmla="*/ 1542197 w 1743502"/>
              <a:gd name="connsiteY13" fmla="*/ 318447 h 535675"/>
              <a:gd name="connsiteX14" fmla="*/ 1651379 w 1743502"/>
              <a:gd name="connsiteY14" fmla="*/ 325271 h 535675"/>
              <a:gd name="connsiteX15" fmla="*/ 1740090 w 1743502"/>
              <a:gd name="connsiteY15" fmla="*/ 366214 h 535675"/>
              <a:gd name="connsiteX16" fmla="*/ 1671851 w 1743502"/>
              <a:gd name="connsiteY16" fmla="*/ 427629 h 535675"/>
              <a:gd name="connsiteX17" fmla="*/ 1412543 w 1743502"/>
              <a:gd name="connsiteY17" fmla="*/ 407158 h 535675"/>
              <a:gd name="connsiteX18" fmla="*/ 1221475 w 1743502"/>
              <a:gd name="connsiteY18" fmla="*/ 379862 h 535675"/>
              <a:gd name="connsiteX19" fmla="*/ 1071349 w 1743502"/>
              <a:gd name="connsiteY19" fmla="*/ 441277 h 535675"/>
              <a:gd name="connsiteX20" fmla="*/ 880281 w 1743502"/>
              <a:gd name="connsiteY20" fmla="*/ 454925 h 535675"/>
              <a:gd name="connsiteX21" fmla="*/ 736979 w 1743502"/>
              <a:gd name="connsiteY21" fmla="*/ 407158 h 535675"/>
              <a:gd name="connsiteX22" fmla="*/ 607326 w 1743502"/>
              <a:gd name="connsiteY22" fmla="*/ 529988 h 535675"/>
              <a:gd name="connsiteX23" fmla="*/ 313899 w 1743502"/>
              <a:gd name="connsiteY23" fmla="*/ 441277 h 535675"/>
              <a:gd name="connsiteX24" fmla="*/ 225188 w 1743502"/>
              <a:gd name="connsiteY24" fmla="*/ 373038 h 535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43502" h="535675">
                <a:moveTo>
                  <a:pt x="225188" y="373038"/>
                </a:moveTo>
                <a:cubicBezTo>
                  <a:pt x="183107" y="352566"/>
                  <a:pt x="98946" y="344605"/>
                  <a:pt x="61415" y="318447"/>
                </a:cubicBezTo>
                <a:cubicBezTo>
                  <a:pt x="23884" y="292289"/>
                  <a:pt x="0" y="249071"/>
                  <a:pt x="0" y="216089"/>
                </a:cubicBezTo>
                <a:cubicBezTo>
                  <a:pt x="0" y="183107"/>
                  <a:pt x="22746" y="150125"/>
                  <a:pt x="61415" y="120555"/>
                </a:cubicBezTo>
                <a:cubicBezTo>
                  <a:pt x="100084" y="90985"/>
                  <a:pt x="177421" y="58002"/>
                  <a:pt x="232012" y="38668"/>
                </a:cubicBezTo>
                <a:cubicBezTo>
                  <a:pt x="286603" y="19334"/>
                  <a:pt x="301388" y="9098"/>
                  <a:pt x="388961" y="4549"/>
                </a:cubicBezTo>
                <a:cubicBezTo>
                  <a:pt x="476534" y="0"/>
                  <a:pt x="667603" y="5687"/>
                  <a:pt x="757451" y="11373"/>
                </a:cubicBezTo>
                <a:cubicBezTo>
                  <a:pt x="847299" y="17059"/>
                  <a:pt x="875732" y="17059"/>
                  <a:pt x="928048" y="38668"/>
                </a:cubicBezTo>
                <a:cubicBezTo>
                  <a:pt x="980364" y="60277"/>
                  <a:pt x="1037230" y="113731"/>
                  <a:pt x="1071349" y="141026"/>
                </a:cubicBezTo>
                <a:cubicBezTo>
                  <a:pt x="1105468" y="168321"/>
                  <a:pt x="1075898" y="184244"/>
                  <a:pt x="1132764" y="202441"/>
                </a:cubicBezTo>
                <a:cubicBezTo>
                  <a:pt x="1189630" y="220638"/>
                  <a:pt x="1347716" y="242247"/>
                  <a:pt x="1412543" y="250208"/>
                </a:cubicBezTo>
                <a:cubicBezTo>
                  <a:pt x="1477370" y="258169"/>
                  <a:pt x="1511490" y="243384"/>
                  <a:pt x="1521726" y="250208"/>
                </a:cubicBezTo>
                <a:cubicBezTo>
                  <a:pt x="1531962" y="257032"/>
                  <a:pt x="1470546" y="279779"/>
                  <a:pt x="1473958" y="291152"/>
                </a:cubicBezTo>
                <a:cubicBezTo>
                  <a:pt x="1477370" y="302525"/>
                  <a:pt x="1512627" y="312760"/>
                  <a:pt x="1542197" y="318447"/>
                </a:cubicBezTo>
                <a:cubicBezTo>
                  <a:pt x="1571767" y="324134"/>
                  <a:pt x="1618397" y="317310"/>
                  <a:pt x="1651379" y="325271"/>
                </a:cubicBezTo>
                <a:cubicBezTo>
                  <a:pt x="1684361" y="333232"/>
                  <a:pt x="1736678" y="349154"/>
                  <a:pt x="1740090" y="366214"/>
                </a:cubicBezTo>
                <a:cubicBezTo>
                  <a:pt x="1743502" y="383274"/>
                  <a:pt x="1726442" y="420805"/>
                  <a:pt x="1671851" y="427629"/>
                </a:cubicBezTo>
                <a:cubicBezTo>
                  <a:pt x="1617260" y="434453"/>
                  <a:pt x="1487606" y="415119"/>
                  <a:pt x="1412543" y="407158"/>
                </a:cubicBezTo>
                <a:cubicBezTo>
                  <a:pt x="1337480" y="399197"/>
                  <a:pt x="1278341" y="374176"/>
                  <a:pt x="1221475" y="379862"/>
                </a:cubicBezTo>
                <a:cubicBezTo>
                  <a:pt x="1164609" y="385548"/>
                  <a:pt x="1128215" y="428767"/>
                  <a:pt x="1071349" y="441277"/>
                </a:cubicBezTo>
                <a:cubicBezTo>
                  <a:pt x="1014483" y="453788"/>
                  <a:pt x="936009" y="460611"/>
                  <a:pt x="880281" y="454925"/>
                </a:cubicBezTo>
                <a:cubicBezTo>
                  <a:pt x="824553" y="449239"/>
                  <a:pt x="782471" y="394648"/>
                  <a:pt x="736979" y="407158"/>
                </a:cubicBezTo>
                <a:cubicBezTo>
                  <a:pt x="691487" y="419668"/>
                  <a:pt x="677839" y="524302"/>
                  <a:pt x="607326" y="529988"/>
                </a:cubicBezTo>
                <a:cubicBezTo>
                  <a:pt x="536813" y="535675"/>
                  <a:pt x="382138" y="468573"/>
                  <a:pt x="313899" y="441277"/>
                </a:cubicBezTo>
                <a:cubicBezTo>
                  <a:pt x="245660" y="413981"/>
                  <a:pt x="267269" y="393510"/>
                  <a:pt x="225188" y="373038"/>
                </a:cubicBezTo>
                <a:close/>
              </a:path>
            </a:pathLst>
          </a:custGeom>
          <a:gradFill>
            <a:gsLst>
              <a:gs pos="0">
                <a:srgbClr val="99CCFF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26"/>
          <p:cNvGrpSpPr/>
          <p:nvPr/>
        </p:nvGrpSpPr>
        <p:grpSpPr>
          <a:xfrm>
            <a:off x="1143000" y="3514296"/>
            <a:ext cx="6019800" cy="3343702"/>
            <a:chOff x="2166363" y="3739487"/>
            <a:chExt cx="4158478" cy="2255104"/>
          </a:xfrm>
        </p:grpSpPr>
        <p:sp>
          <p:nvSpPr>
            <p:cNvPr id="50" name="Freeform 49"/>
            <p:cNvSpPr/>
            <p:nvPr/>
          </p:nvSpPr>
          <p:spPr>
            <a:xfrm>
              <a:off x="2166363" y="3739488"/>
              <a:ext cx="1736898" cy="1741186"/>
            </a:xfrm>
            <a:custGeom>
              <a:avLst/>
              <a:gdLst>
                <a:gd name="connsiteX0" fmla="*/ 0 w 1549021"/>
                <a:gd name="connsiteY0" fmla="*/ 1330656 h 1651379"/>
                <a:gd name="connsiteX1" fmla="*/ 1398895 w 1549021"/>
                <a:gd name="connsiteY1" fmla="*/ 0 h 1651379"/>
                <a:gd name="connsiteX2" fmla="*/ 1549021 w 1549021"/>
                <a:gd name="connsiteY2" fmla="*/ 116006 h 1651379"/>
                <a:gd name="connsiteX3" fmla="*/ 334370 w 1549021"/>
                <a:gd name="connsiteY3" fmla="*/ 1651379 h 1651379"/>
                <a:gd name="connsiteX4" fmla="*/ 0 w 1549021"/>
                <a:gd name="connsiteY4" fmla="*/ 1330656 h 165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9021" h="1651379">
                  <a:moveTo>
                    <a:pt x="0" y="1330656"/>
                  </a:moveTo>
                  <a:lnTo>
                    <a:pt x="1398895" y="0"/>
                  </a:lnTo>
                  <a:lnTo>
                    <a:pt x="1549021" y="116006"/>
                  </a:lnTo>
                  <a:lnTo>
                    <a:pt x="334370" y="1651379"/>
                  </a:lnTo>
                  <a:lnTo>
                    <a:pt x="0" y="133065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FFFF00"/>
                </a:gs>
                <a:gs pos="100000">
                  <a:srgbClr val="FFFF00"/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50670" y="3869141"/>
              <a:ext cx="1209540" cy="2022667"/>
            </a:xfrm>
            <a:custGeom>
              <a:avLst/>
              <a:gdLst>
                <a:gd name="connsiteX0" fmla="*/ 0 w 989463"/>
                <a:gd name="connsiteY0" fmla="*/ 1733266 h 1924335"/>
                <a:gd name="connsiteX1" fmla="*/ 825690 w 989463"/>
                <a:gd name="connsiteY1" fmla="*/ 0 h 1924335"/>
                <a:gd name="connsiteX2" fmla="*/ 989463 w 989463"/>
                <a:gd name="connsiteY2" fmla="*/ 61415 h 1924335"/>
                <a:gd name="connsiteX3" fmla="*/ 416257 w 989463"/>
                <a:gd name="connsiteY3" fmla="*/ 1924335 h 1924335"/>
                <a:gd name="connsiteX4" fmla="*/ 0 w 989463"/>
                <a:gd name="connsiteY4" fmla="*/ 1733266 h 1924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9463" h="1924335">
                  <a:moveTo>
                    <a:pt x="0" y="1733266"/>
                  </a:moveTo>
                  <a:lnTo>
                    <a:pt x="825690" y="0"/>
                  </a:lnTo>
                  <a:lnTo>
                    <a:pt x="989463" y="61415"/>
                  </a:lnTo>
                  <a:lnTo>
                    <a:pt x="416257" y="1924335"/>
                  </a:lnTo>
                  <a:lnTo>
                    <a:pt x="0" y="1733266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FFFF00"/>
                </a:gs>
                <a:gs pos="100000">
                  <a:srgbClr val="FFFF00"/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57852" y="3930555"/>
              <a:ext cx="470848" cy="2064036"/>
            </a:xfrm>
            <a:custGeom>
              <a:avLst/>
              <a:gdLst>
                <a:gd name="connsiteX0" fmla="*/ 143301 w 470848"/>
                <a:gd name="connsiteY0" fmla="*/ 0 h 1951630"/>
                <a:gd name="connsiteX1" fmla="*/ 0 w 470848"/>
                <a:gd name="connsiteY1" fmla="*/ 1951630 h 1951630"/>
                <a:gd name="connsiteX2" fmla="*/ 470848 w 470848"/>
                <a:gd name="connsiteY2" fmla="*/ 1951630 h 1951630"/>
                <a:gd name="connsiteX3" fmla="*/ 327546 w 470848"/>
                <a:gd name="connsiteY3" fmla="*/ 6824 h 1951630"/>
                <a:gd name="connsiteX4" fmla="*/ 143301 w 470848"/>
                <a:gd name="connsiteY4" fmla="*/ 0 h 1951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0848" h="1951630">
                  <a:moveTo>
                    <a:pt x="143301" y="0"/>
                  </a:moveTo>
                  <a:lnTo>
                    <a:pt x="0" y="1951630"/>
                  </a:lnTo>
                  <a:lnTo>
                    <a:pt x="470848" y="1951630"/>
                  </a:lnTo>
                  <a:lnTo>
                    <a:pt x="327546" y="6824"/>
                  </a:lnTo>
                  <a:lnTo>
                    <a:pt x="143301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0000">
                  <a:srgbClr val="FFFF00"/>
                </a:gs>
                <a:gs pos="100000">
                  <a:srgbClr val="FFFF00"/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12693" y="3862315"/>
              <a:ext cx="1275203" cy="2132275"/>
            </a:xfrm>
            <a:custGeom>
              <a:avLst/>
              <a:gdLst>
                <a:gd name="connsiteX0" fmla="*/ 0 w 1037229"/>
                <a:gd name="connsiteY0" fmla="*/ 61415 h 1958454"/>
                <a:gd name="connsiteX1" fmla="*/ 586853 w 1037229"/>
                <a:gd name="connsiteY1" fmla="*/ 1958454 h 1958454"/>
                <a:gd name="connsiteX2" fmla="*/ 1037229 w 1037229"/>
                <a:gd name="connsiteY2" fmla="*/ 1801505 h 1958454"/>
                <a:gd name="connsiteX3" fmla="*/ 163773 w 1037229"/>
                <a:gd name="connsiteY3" fmla="*/ 0 h 1958454"/>
                <a:gd name="connsiteX4" fmla="*/ 0 w 1037229"/>
                <a:gd name="connsiteY4" fmla="*/ 61415 h 195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229" h="1958454">
                  <a:moveTo>
                    <a:pt x="0" y="61415"/>
                  </a:moveTo>
                  <a:lnTo>
                    <a:pt x="586853" y="1958454"/>
                  </a:lnTo>
                  <a:lnTo>
                    <a:pt x="1037229" y="1801505"/>
                  </a:lnTo>
                  <a:lnTo>
                    <a:pt x="163773" y="0"/>
                  </a:lnTo>
                  <a:lnTo>
                    <a:pt x="0" y="61415"/>
                  </a:lnTo>
                  <a:close/>
                </a:path>
              </a:pathLst>
            </a:custGeom>
            <a:gradFill>
              <a:gsLst>
                <a:gs pos="0">
                  <a:srgbClr val="FFFF00"/>
                </a:gs>
                <a:gs pos="50000">
                  <a:srgbClr val="FFFF00"/>
                </a:gs>
                <a:gs pos="100000">
                  <a:schemeClr val="bg1"/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76466" y="3739487"/>
              <a:ext cx="1848375" cy="1792578"/>
            </a:xfrm>
            <a:custGeom>
              <a:avLst/>
              <a:gdLst>
                <a:gd name="connsiteX0" fmla="*/ 0 w 1589964"/>
                <a:gd name="connsiteY0" fmla="*/ 95534 h 1699146"/>
                <a:gd name="connsiteX1" fmla="*/ 129653 w 1589964"/>
                <a:gd name="connsiteY1" fmla="*/ 0 h 1699146"/>
                <a:gd name="connsiteX2" fmla="*/ 1589964 w 1589964"/>
                <a:gd name="connsiteY2" fmla="*/ 1392071 h 1699146"/>
                <a:gd name="connsiteX3" fmla="*/ 1269241 w 1589964"/>
                <a:gd name="connsiteY3" fmla="*/ 1699146 h 1699146"/>
                <a:gd name="connsiteX4" fmla="*/ 0 w 1589964"/>
                <a:gd name="connsiteY4" fmla="*/ 95534 h 169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9964" h="1699146">
                  <a:moveTo>
                    <a:pt x="0" y="95534"/>
                  </a:moveTo>
                  <a:lnTo>
                    <a:pt x="129653" y="0"/>
                  </a:lnTo>
                  <a:lnTo>
                    <a:pt x="1589964" y="1392071"/>
                  </a:lnTo>
                  <a:lnTo>
                    <a:pt x="1269241" y="1699146"/>
                  </a:lnTo>
                  <a:lnTo>
                    <a:pt x="0" y="95534"/>
                  </a:lnTo>
                  <a:close/>
                </a:path>
              </a:pathLst>
            </a:custGeom>
            <a:gradFill>
              <a:gsLst>
                <a:gs pos="0">
                  <a:srgbClr val="FFFF00"/>
                </a:gs>
                <a:gs pos="50000">
                  <a:srgbClr val="FFFF00"/>
                </a:gs>
                <a:gs pos="100000">
                  <a:schemeClr val="bg1"/>
                </a:gs>
              </a:gsLst>
              <a:lin ang="54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53050" y="1904999"/>
            <a:ext cx="3539649" cy="2227437"/>
            <a:chOff x="2253050" y="1904999"/>
            <a:chExt cx="3539649" cy="2227437"/>
          </a:xfrm>
        </p:grpSpPr>
        <p:grpSp>
          <p:nvGrpSpPr>
            <p:cNvPr id="45" name="Group 36"/>
            <p:cNvGrpSpPr/>
            <p:nvPr/>
          </p:nvGrpSpPr>
          <p:grpSpPr>
            <a:xfrm>
              <a:off x="2253050" y="1904999"/>
              <a:ext cx="3539649" cy="2227437"/>
              <a:chOff x="1447800" y="3352800"/>
              <a:chExt cx="2318951" cy="1459274"/>
            </a:xfrm>
            <a:solidFill>
              <a:schemeClr val="bg1"/>
            </a:solidFill>
          </p:grpSpPr>
          <p:sp>
            <p:nvSpPr>
              <p:cNvPr id="46" name="Freeform 45"/>
              <p:cNvSpPr/>
              <p:nvPr/>
            </p:nvSpPr>
            <p:spPr>
              <a:xfrm>
                <a:off x="1447800" y="3352800"/>
                <a:ext cx="2318951" cy="1319819"/>
              </a:xfrm>
              <a:custGeom>
                <a:avLst/>
                <a:gdLst>
                  <a:gd name="connsiteX0" fmla="*/ 1053855 w 2318951"/>
                  <a:gd name="connsiteY0" fmla="*/ 970300 h 1319819"/>
                  <a:gd name="connsiteX1" fmla="*/ 902043 w 2318951"/>
                  <a:gd name="connsiteY1" fmla="*/ 1079745 h 1319819"/>
                  <a:gd name="connsiteX2" fmla="*/ 796128 w 2318951"/>
                  <a:gd name="connsiteY2" fmla="*/ 1118581 h 1319819"/>
                  <a:gd name="connsiteX3" fmla="*/ 661969 w 2318951"/>
                  <a:gd name="connsiteY3" fmla="*/ 1104459 h 1319819"/>
                  <a:gd name="connsiteX4" fmla="*/ 534871 w 2318951"/>
                  <a:gd name="connsiteY4" fmla="*/ 991483 h 1319819"/>
                  <a:gd name="connsiteX5" fmla="*/ 333632 w 2318951"/>
                  <a:gd name="connsiteY5" fmla="*/ 892628 h 1319819"/>
                  <a:gd name="connsiteX6" fmla="*/ 104150 w 2318951"/>
                  <a:gd name="connsiteY6" fmla="*/ 779652 h 1319819"/>
                  <a:gd name="connsiteX7" fmla="*/ 5296 w 2318951"/>
                  <a:gd name="connsiteY7" fmla="*/ 744347 h 1319819"/>
                  <a:gd name="connsiteX8" fmla="*/ 72375 w 2318951"/>
                  <a:gd name="connsiteY8" fmla="*/ 723164 h 1319819"/>
                  <a:gd name="connsiteX9" fmla="*/ 167699 w 2318951"/>
                  <a:gd name="connsiteY9" fmla="*/ 719634 h 1319819"/>
                  <a:gd name="connsiteX10" fmla="*/ 266553 w 2318951"/>
                  <a:gd name="connsiteY10" fmla="*/ 747878 h 1319819"/>
                  <a:gd name="connsiteX11" fmla="*/ 383060 w 2318951"/>
                  <a:gd name="connsiteY11" fmla="*/ 807896 h 1319819"/>
                  <a:gd name="connsiteX12" fmla="*/ 347754 w 2318951"/>
                  <a:gd name="connsiteY12" fmla="*/ 726695 h 1319819"/>
                  <a:gd name="connsiteX13" fmla="*/ 379529 w 2318951"/>
                  <a:gd name="connsiteY13" fmla="*/ 701981 h 1319819"/>
                  <a:gd name="connsiteX14" fmla="*/ 453670 w 2318951"/>
                  <a:gd name="connsiteY14" fmla="*/ 719634 h 1319819"/>
                  <a:gd name="connsiteX15" fmla="*/ 478383 w 2318951"/>
                  <a:gd name="connsiteY15" fmla="*/ 691390 h 1319819"/>
                  <a:gd name="connsiteX16" fmla="*/ 492505 w 2318951"/>
                  <a:gd name="connsiteY16" fmla="*/ 656085 h 1319819"/>
                  <a:gd name="connsiteX17" fmla="*/ 517219 w 2318951"/>
                  <a:gd name="connsiteY17" fmla="*/ 649024 h 1319819"/>
                  <a:gd name="connsiteX18" fmla="*/ 658439 w 2318951"/>
                  <a:gd name="connsiteY18" fmla="*/ 776122 h 1319819"/>
                  <a:gd name="connsiteX19" fmla="*/ 640786 w 2318951"/>
                  <a:gd name="connsiteY19" fmla="*/ 670207 h 1319819"/>
                  <a:gd name="connsiteX20" fmla="*/ 711396 w 2318951"/>
                  <a:gd name="connsiteY20" fmla="*/ 684329 h 1319819"/>
                  <a:gd name="connsiteX21" fmla="*/ 753762 w 2318951"/>
                  <a:gd name="connsiteY21" fmla="*/ 656085 h 1319819"/>
                  <a:gd name="connsiteX22" fmla="*/ 806720 w 2318951"/>
                  <a:gd name="connsiteY22" fmla="*/ 666676 h 1319819"/>
                  <a:gd name="connsiteX23" fmla="*/ 859677 w 2318951"/>
                  <a:gd name="connsiteY23" fmla="*/ 723164 h 1319819"/>
                  <a:gd name="connsiteX24" fmla="*/ 937348 w 2318951"/>
                  <a:gd name="connsiteY24" fmla="*/ 691390 h 1319819"/>
                  <a:gd name="connsiteX25" fmla="*/ 997367 w 2318951"/>
                  <a:gd name="connsiteY25" fmla="*/ 613719 h 1319819"/>
                  <a:gd name="connsiteX26" fmla="*/ 997367 w 2318951"/>
                  <a:gd name="connsiteY26" fmla="*/ 504273 h 1319819"/>
                  <a:gd name="connsiteX27" fmla="*/ 933818 w 2318951"/>
                  <a:gd name="connsiteY27" fmla="*/ 377175 h 1319819"/>
                  <a:gd name="connsiteX28" fmla="*/ 827903 w 2318951"/>
                  <a:gd name="connsiteY28" fmla="*/ 232425 h 1319819"/>
                  <a:gd name="connsiteX29" fmla="*/ 718457 w 2318951"/>
                  <a:gd name="connsiteY29" fmla="*/ 112388 h 1319819"/>
                  <a:gd name="connsiteX30" fmla="*/ 785537 w 2318951"/>
                  <a:gd name="connsiteY30" fmla="*/ 84144 h 1319819"/>
                  <a:gd name="connsiteX31" fmla="*/ 824372 w 2318951"/>
                  <a:gd name="connsiteY31" fmla="*/ 80613 h 1319819"/>
                  <a:gd name="connsiteX32" fmla="*/ 902043 w 2318951"/>
                  <a:gd name="connsiteY32" fmla="*/ 133571 h 1319819"/>
                  <a:gd name="connsiteX33" fmla="*/ 916165 w 2318951"/>
                  <a:gd name="connsiteY33" fmla="*/ 59430 h 1319819"/>
                  <a:gd name="connsiteX34" fmla="*/ 930287 w 2318951"/>
                  <a:gd name="connsiteY34" fmla="*/ 38247 h 1319819"/>
                  <a:gd name="connsiteX35" fmla="*/ 1004428 w 2318951"/>
                  <a:gd name="connsiteY35" fmla="*/ 62961 h 1319819"/>
                  <a:gd name="connsiteX36" fmla="*/ 1050324 w 2318951"/>
                  <a:gd name="connsiteY36" fmla="*/ 17064 h 1319819"/>
                  <a:gd name="connsiteX37" fmla="*/ 1113873 w 2318951"/>
                  <a:gd name="connsiteY37" fmla="*/ 17064 h 1319819"/>
                  <a:gd name="connsiteX38" fmla="*/ 1145648 w 2318951"/>
                  <a:gd name="connsiteY38" fmla="*/ 70022 h 1319819"/>
                  <a:gd name="connsiteX39" fmla="*/ 1195075 w 2318951"/>
                  <a:gd name="connsiteY39" fmla="*/ 10003 h 1319819"/>
                  <a:gd name="connsiteX40" fmla="*/ 1219788 w 2318951"/>
                  <a:gd name="connsiteY40" fmla="*/ 10003 h 1319819"/>
                  <a:gd name="connsiteX41" fmla="*/ 1272746 w 2318951"/>
                  <a:gd name="connsiteY41" fmla="*/ 48839 h 1319819"/>
                  <a:gd name="connsiteX42" fmla="*/ 1304521 w 2318951"/>
                  <a:gd name="connsiteY42" fmla="*/ 27656 h 1319819"/>
                  <a:gd name="connsiteX43" fmla="*/ 1325704 w 2318951"/>
                  <a:gd name="connsiteY43" fmla="*/ 20595 h 1319819"/>
                  <a:gd name="connsiteX44" fmla="*/ 1378661 w 2318951"/>
                  <a:gd name="connsiteY44" fmla="*/ 17064 h 1319819"/>
                  <a:gd name="connsiteX45" fmla="*/ 1392783 w 2318951"/>
                  <a:gd name="connsiteY45" fmla="*/ 45308 h 1319819"/>
                  <a:gd name="connsiteX46" fmla="*/ 1399844 w 2318951"/>
                  <a:gd name="connsiteY46" fmla="*/ 126510 h 1319819"/>
                  <a:gd name="connsiteX47" fmla="*/ 1449271 w 2318951"/>
                  <a:gd name="connsiteY47" fmla="*/ 70022 h 1319819"/>
                  <a:gd name="connsiteX48" fmla="*/ 1495168 w 2318951"/>
                  <a:gd name="connsiteY48" fmla="*/ 66491 h 1319819"/>
                  <a:gd name="connsiteX49" fmla="*/ 1534003 w 2318951"/>
                  <a:gd name="connsiteY49" fmla="*/ 87674 h 1319819"/>
                  <a:gd name="connsiteX50" fmla="*/ 1576369 w 2318951"/>
                  <a:gd name="connsiteY50" fmla="*/ 122979 h 1319819"/>
                  <a:gd name="connsiteX51" fmla="*/ 1488107 w 2318951"/>
                  <a:gd name="connsiteY51" fmla="*/ 204181 h 1319819"/>
                  <a:gd name="connsiteX52" fmla="*/ 1399844 w 2318951"/>
                  <a:gd name="connsiteY52" fmla="*/ 306565 h 1319819"/>
                  <a:gd name="connsiteX53" fmla="*/ 1318643 w 2318951"/>
                  <a:gd name="connsiteY53" fmla="*/ 454846 h 1319819"/>
                  <a:gd name="connsiteX54" fmla="*/ 1290399 w 2318951"/>
                  <a:gd name="connsiteY54" fmla="*/ 564292 h 1319819"/>
                  <a:gd name="connsiteX55" fmla="*/ 1311582 w 2318951"/>
                  <a:gd name="connsiteY55" fmla="*/ 656085 h 1319819"/>
                  <a:gd name="connsiteX56" fmla="*/ 1431619 w 2318951"/>
                  <a:gd name="connsiteY56" fmla="*/ 726695 h 1319819"/>
                  <a:gd name="connsiteX57" fmla="*/ 1473985 w 2318951"/>
                  <a:gd name="connsiteY57" fmla="*/ 677268 h 1319819"/>
                  <a:gd name="connsiteX58" fmla="*/ 1505759 w 2318951"/>
                  <a:gd name="connsiteY58" fmla="*/ 656085 h 1319819"/>
                  <a:gd name="connsiteX59" fmla="*/ 1562247 w 2318951"/>
                  <a:gd name="connsiteY59" fmla="*/ 663146 h 1319819"/>
                  <a:gd name="connsiteX60" fmla="*/ 1590491 w 2318951"/>
                  <a:gd name="connsiteY60" fmla="*/ 694920 h 1319819"/>
                  <a:gd name="connsiteX61" fmla="*/ 1597552 w 2318951"/>
                  <a:gd name="connsiteY61" fmla="*/ 663146 h 1319819"/>
                  <a:gd name="connsiteX62" fmla="*/ 1629327 w 2318951"/>
                  <a:gd name="connsiteY62" fmla="*/ 663146 h 1319819"/>
                  <a:gd name="connsiteX63" fmla="*/ 1650510 w 2318951"/>
                  <a:gd name="connsiteY63" fmla="*/ 684329 h 1319819"/>
                  <a:gd name="connsiteX64" fmla="*/ 1643449 w 2318951"/>
                  <a:gd name="connsiteY64" fmla="*/ 754939 h 1319819"/>
                  <a:gd name="connsiteX65" fmla="*/ 1625796 w 2318951"/>
                  <a:gd name="connsiteY65" fmla="*/ 790244 h 1319819"/>
                  <a:gd name="connsiteX66" fmla="*/ 1721120 w 2318951"/>
                  <a:gd name="connsiteY66" fmla="*/ 691390 h 1319819"/>
                  <a:gd name="connsiteX67" fmla="*/ 1770547 w 2318951"/>
                  <a:gd name="connsiteY67" fmla="*/ 649024 h 1319819"/>
                  <a:gd name="connsiteX68" fmla="*/ 1816443 w 2318951"/>
                  <a:gd name="connsiteY68" fmla="*/ 659615 h 1319819"/>
                  <a:gd name="connsiteX69" fmla="*/ 1816443 w 2318951"/>
                  <a:gd name="connsiteY69" fmla="*/ 698451 h 1319819"/>
                  <a:gd name="connsiteX70" fmla="*/ 1837626 w 2318951"/>
                  <a:gd name="connsiteY70" fmla="*/ 726695 h 1319819"/>
                  <a:gd name="connsiteX71" fmla="*/ 1872931 w 2318951"/>
                  <a:gd name="connsiteY71" fmla="*/ 701981 h 1319819"/>
                  <a:gd name="connsiteX72" fmla="*/ 1911767 w 2318951"/>
                  <a:gd name="connsiteY72" fmla="*/ 691390 h 1319819"/>
                  <a:gd name="connsiteX73" fmla="*/ 1940011 w 2318951"/>
                  <a:gd name="connsiteY73" fmla="*/ 719634 h 1319819"/>
                  <a:gd name="connsiteX74" fmla="*/ 1925889 w 2318951"/>
                  <a:gd name="connsiteY74" fmla="*/ 797305 h 1319819"/>
                  <a:gd name="connsiteX75" fmla="*/ 2127127 w 2318951"/>
                  <a:gd name="connsiteY75" fmla="*/ 719634 h 1319819"/>
                  <a:gd name="connsiteX76" fmla="*/ 2229512 w 2318951"/>
                  <a:gd name="connsiteY76" fmla="*/ 719634 h 1319819"/>
                  <a:gd name="connsiteX77" fmla="*/ 2293061 w 2318951"/>
                  <a:gd name="connsiteY77" fmla="*/ 751408 h 1319819"/>
                  <a:gd name="connsiteX78" fmla="*/ 2074170 w 2318951"/>
                  <a:gd name="connsiteY78" fmla="*/ 822018 h 1319819"/>
                  <a:gd name="connsiteX79" fmla="*/ 1862340 w 2318951"/>
                  <a:gd name="connsiteY79" fmla="*/ 938525 h 1319819"/>
                  <a:gd name="connsiteX80" fmla="*/ 1675223 w 2318951"/>
                  <a:gd name="connsiteY80" fmla="*/ 1062093 h 1319819"/>
                  <a:gd name="connsiteX81" fmla="*/ 1551656 w 2318951"/>
                  <a:gd name="connsiteY81" fmla="*/ 1122111 h 1319819"/>
                  <a:gd name="connsiteX82" fmla="*/ 1435149 w 2318951"/>
                  <a:gd name="connsiteY82" fmla="*/ 1097398 h 1319819"/>
                  <a:gd name="connsiteX83" fmla="*/ 1308051 w 2318951"/>
                  <a:gd name="connsiteY83" fmla="*/ 1030318 h 1319819"/>
                  <a:gd name="connsiteX84" fmla="*/ 1223319 w 2318951"/>
                  <a:gd name="connsiteY84" fmla="*/ 977361 h 1319819"/>
                  <a:gd name="connsiteX85" fmla="*/ 1191544 w 2318951"/>
                  <a:gd name="connsiteY85" fmla="*/ 1023257 h 1319819"/>
                  <a:gd name="connsiteX86" fmla="*/ 1191544 w 2318951"/>
                  <a:gd name="connsiteY86" fmla="*/ 1079745 h 1319819"/>
                  <a:gd name="connsiteX87" fmla="*/ 1212727 w 2318951"/>
                  <a:gd name="connsiteY87" fmla="*/ 1146825 h 1319819"/>
                  <a:gd name="connsiteX88" fmla="*/ 1240971 w 2318951"/>
                  <a:gd name="connsiteY88" fmla="*/ 1206843 h 1319819"/>
                  <a:gd name="connsiteX89" fmla="*/ 1226849 w 2318951"/>
                  <a:gd name="connsiteY89" fmla="*/ 1266862 h 1319819"/>
                  <a:gd name="connsiteX90" fmla="*/ 1170361 w 2318951"/>
                  <a:gd name="connsiteY90" fmla="*/ 1312758 h 1319819"/>
                  <a:gd name="connsiteX91" fmla="*/ 1124465 w 2318951"/>
                  <a:gd name="connsiteY91" fmla="*/ 1309228 h 1319819"/>
                  <a:gd name="connsiteX92" fmla="*/ 1060916 w 2318951"/>
                  <a:gd name="connsiteY92" fmla="*/ 1259801 h 1319819"/>
                  <a:gd name="connsiteX93" fmla="*/ 1075038 w 2318951"/>
                  <a:gd name="connsiteY93" fmla="*/ 1182130 h 1319819"/>
                  <a:gd name="connsiteX94" fmla="*/ 1096221 w 2318951"/>
                  <a:gd name="connsiteY94" fmla="*/ 1118581 h 1319819"/>
                  <a:gd name="connsiteX95" fmla="*/ 1099751 w 2318951"/>
                  <a:gd name="connsiteY95" fmla="*/ 1002074 h 1319819"/>
                  <a:gd name="connsiteX96" fmla="*/ 1053855 w 2318951"/>
                  <a:gd name="connsiteY96" fmla="*/ 970300 h 13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2318951" h="1319819">
                    <a:moveTo>
                      <a:pt x="1053855" y="970300"/>
                    </a:moveTo>
                    <a:cubicBezTo>
                      <a:pt x="1020904" y="983245"/>
                      <a:pt x="944998" y="1055032"/>
                      <a:pt x="902043" y="1079745"/>
                    </a:cubicBezTo>
                    <a:cubicBezTo>
                      <a:pt x="859089" y="1104459"/>
                      <a:pt x="836140" y="1114462"/>
                      <a:pt x="796128" y="1118581"/>
                    </a:cubicBezTo>
                    <a:cubicBezTo>
                      <a:pt x="756116" y="1122700"/>
                      <a:pt x="705512" y="1125642"/>
                      <a:pt x="661969" y="1104459"/>
                    </a:cubicBezTo>
                    <a:cubicBezTo>
                      <a:pt x="618426" y="1083276"/>
                      <a:pt x="589594" y="1026788"/>
                      <a:pt x="534871" y="991483"/>
                    </a:cubicBezTo>
                    <a:cubicBezTo>
                      <a:pt x="480148" y="956178"/>
                      <a:pt x="333632" y="892628"/>
                      <a:pt x="333632" y="892628"/>
                    </a:cubicBezTo>
                    <a:cubicBezTo>
                      <a:pt x="261845" y="857323"/>
                      <a:pt x="158873" y="804366"/>
                      <a:pt x="104150" y="779652"/>
                    </a:cubicBezTo>
                    <a:cubicBezTo>
                      <a:pt x="49427" y="754939"/>
                      <a:pt x="10592" y="753762"/>
                      <a:pt x="5296" y="744347"/>
                    </a:cubicBezTo>
                    <a:cubicBezTo>
                      <a:pt x="0" y="734932"/>
                      <a:pt x="45308" y="727283"/>
                      <a:pt x="72375" y="723164"/>
                    </a:cubicBezTo>
                    <a:cubicBezTo>
                      <a:pt x="99442" y="719045"/>
                      <a:pt x="135336" y="715515"/>
                      <a:pt x="167699" y="719634"/>
                    </a:cubicBezTo>
                    <a:cubicBezTo>
                      <a:pt x="200062" y="723753"/>
                      <a:pt x="230660" y="733168"/>
                      <a:pt x="266553" y="747878"/>
                    </a:cubicBezTo>
                    <a:cubicBezTo>
                      <a:pt x="302446" y="762588"/>
                      <a:pt x="369527" y="811426"/>
                      <a:pt x="383060" y="807896"/>
                    </a:cubicBezTo>
                    <a:cubicBezTo>
                      <a:pt x="396593" y="804366"/>
                      <a:pt x="348343" y="744348"/>
                      <a:pt x="347754" y="726695"/>
                    </a:cubicBezTo>
                    <a:cubicBezTo>
                      <a:pt x="347166" y="709043"/>
                      <a:pt x="361876" y="703158"/>
                      <a:pt x="379529" y="701981"/>
                    </a:cubicBezTo>
                    <a:cubicBezTo>
                      <a:pt x="397182" y="700804"/>
                      <a:pt x="437194" y="721399"/>
                      <a:pt x="453670" y="719634"/>
                    </a:cubicBezTo>
                    <a:cubicBezTo>
                      <a:pt x="470146" y="717869"/>
                      <a:pt x="471911" y="701981"/>
                      <a:pt x="478383" y="691390"/>
                    </a:cubicBezTo>
                    <a:cubicBezTo>
                      <a:pt x="484855" y="680799"/>
                      <a:pt x="486032" y="663146"/>
                      <a:pt x="492505" y="656085"/>
                    </a:cubicBezTo>
                    <a:cubicBezTo>
                      <a:pt x="498978" y="649024"/>
                      <a:pt x="489563" y="629018"/>
                      <a:pt x="517219" y="649024"/>
                    </a:cubicBezTo>
                    <a:cubicBezTo>
                      <a:pt x="544875" y="669030"/>
                      <a:pt x="637845" y="772592"/>
                      <a:pt x="658439" y="776122"/>
                    </a:cubicBezTo>
                    <a:cubicBezTo>
                      <a:pt x="679033" y="779652"/>
                      <a:pt x="631960" y="685506"/>
                      <a:pt x="640786" y="670207"/>
                    </a:cubicBezTo>
                    <a:cubicBezTo>
                      <a:pt x="649612" y="654908"/>
                      <a:pt x="692567" y="686683"/>
                      <a:pt x="711396" y="684329"/>
                    </a:cubicBezTo>
                    <a:cubicBezTo>
                      <a:pt x="730225" y="681975"/>
                      <a:pt x="737875" y="659027"/>
                      <a:pt x="753762" y="656085"/>
                    </a:cubicBezTo>
                    <a:cubicBezTo>
                      <a:pt x="769649" y="653143"/>
                      <a:pt x="789068" y="655496"/>
                      <a:pt x="806720" y="666676"/>
                    </a:cubicBezTo>
                    <a:cubicBezTo>
                      <a:pt x="824372" y="677856"/>
                      <a:pt x="837906" y="719045"/>
                      <a:pt x="859677" y="723164"/>
                    </a:cubicBezTo>
                    <a:cubicBezTo>
                      <a:pt x="881448" y="727283"/>
                      <a:pt x="914400" y="709631"/>
                      <a:pt x="937348" y="691390"/>
                    </a:cubicBezTo>
                    <a:cubicBezTo>
                      <a:pt x="960296" y="673149"/>
                      <a:pt x="987364" y="644905"/>
                      <a:pt x="997367" y="613719"/>
                    </a:cubicBezTo>
                    <a:cubicBezTo>
                      <a:pt x="1007370" y="582533"/>
                      <a:pt x="1007958" y="543697"/>
                      <a:pt x="997367" y="504273"/>
                    </a:cubicBezTo>
                    <a:cubicBezTo>
                      <a:pt x="986776" y="464849"/>
                      <a:pt x="962062" y="422483"/>
                      <a:pt x="933818" y="377175"/>
                    </a:cubicBezTo>
                    <a:cubicBezTo>
                      <a:pt x="905574" y="331867"/>
                      <a:pt x="863797" y="276556"/>
                      <a:pt x="827903" y="232425"/>
                    </a:cubicBezTo>
                    <a:cubicBezTo>
                      <a:pt x="792010" y="188294"/>
                      <a:pt x="725518" y="137101"/>
                      <a:pt x="718457" y="112388"/>
                    </a:cubicBezTo>
                    <a:cubicBezTo>
                      <a:pt x="711396" y="87675"/>
                      <a:pt x="767885" y="89440"/>
                      <a:pt x="785537" y="84144"/>
                    </a:cubicBezTo>
                    <a:cubicBezTo>
                      <a:pt x="803189" y="78848"/>
                      <a:pt x="804954" y="72375"/>
                      <a:pt x="824372" y="80613"/>
                    </a:cubicBezTo>
                    <a:cubicBezTo>
                      <a:pt x="843790" y="88851"/>
                      <a:pt x="886744" y="137102"/>
                      <a:pt x="902043" y="133571"/>
                    </a:cubicBezTo>
                    <a:cubicBezTo>
                      <a:pt x="917342" y="130041"/>
                      <a:pt x="911458" y="75317"/>
                      <a:pt x="916165" y="59430"/>
                    </a:cubicBezTo>
                    <a:cubicBezTo>
                      <a:pt x="920872" y="43543"/>
                      <a:pt x="915577" y="37659"/>
                      <a:pt x="930287" y="38247"/>
                    </a:cubicBezTo>
                    <a:cubicBezTo>
                      <a:pt x="944997" y="38835"/>
                      <a:pt x="984422" y="66491"/>
                      <a:pt x="1004428" y="62961"/>
                    </a:cubicBezTo>
                    <a:cubicBezTo>
                      <a:pt x="1024434" y="59431"/>
                      <a:pt x="1032083" y="24713"/>
                      <a:pt x="1050324" y="17064"/>
                    </a:cubicBezTo>
                    <a:cubicBezTo>
                      <a:pt x="1068565" y="9415"/>
                      <a:pt x="1097986" y="8238"/>
                      <a:pt x="1113873" y="17064"/>
                    </a:cubicBezTo>
                    <a:cubicBezTo>
                      <a:pt x="1129760" y="25890"/>
                      <a:pt x="1132114" y="71199"/>
                      <a:pt x="1145648" y="70022"/>
                    </a:cubicBezTo>
                    <a:cubicBezTo>
                      <a:pt x="1159182" y="68845"/>
                      <a:pt x="1182718" y="20006"/>
                      <a:pt x="1195075" y="10003"/>
                    </a:cubicBezTo>
                    <a:cubicBezTo>
                      <a:pt x="1207432" y="0"/>
                      <a:pt x="1206843" y="3530"/>
                      <a:pt x="1219788" y="10003"/>
                    </a:cubicBezTo>
                    <a:cubicBezTo>
                      <a:pt x="1232733" y="16476"/>
                      <a:pt x="1258624" y="45897"/>
                      <a:pt x="1272746" y="48839"/>
                    </a:cubicBezTo>
                    <a:cubicBezTo>
                      <a:pt x="1286868" y="51781"/>
                      <a:pt x="1295695" y="32363"/>
                      <a:pt x="1304521" y="27656"/>
                    </a:cubicBezTo>
                    <a:cubicBezTo>
                      <a:pt x="1313347" y="22949"/>
                      <a:pt x="1313347" y="22360"/>
                      <a:pt x="1325704" y="20595"/>
                    </a:cubicBezTo>
                    <a:cubicBezTo>
                      <a:pt x="1338061" y="18830"/>
                      <a:pt x="1367481" y="12945"/>
                      <a:pt x="1378661" y="17064"/>
                    </a:cubicBezTo>
                    <a:cubicBezTo>
                      <a:pt x="1389841" y="21183"/>
                      <a:pt x="1389252" y="27067"/>
                      <a:pt x="1392783" y="45308"/>
                    </a:cubicBezTo>
                    <a:cubicBezTo>
                      <a:pt x="1396314" y="63549"/>
                      <a:pt x="1390429" y="122391"/>
                      <a:pt x="1399844" y="126510"/>
                    </a:cubicBezTo>
                    <a:cubicBezTo>
                      <a:pt x="1409259" y="130629"/>
                      <a:pt x="1433384" y="80025"/>
                      <a:pt x="1449271" y="70022"/>
                    </a:cubicBezTo>
                    <a:cubicBezTo>
                      <a:pt x="1465158" y="60019"/>
                      <a:pt x="1481046" y="63549"/>
                      <a:pt x="1495168" y="66491"/>
                    </a:cubicBezTo>
                    <a:cubicBezTo>
                      <a:pt x="1509290" y="69433"/>
                      <a:pt x="1520470" y="78259"/>
                      <a:pt x="1534003" y="87674"/>
                    </a:cubicBezTo>
                    <a:cubicBezTo>
                      <a:pt x="1547537" y="97089"/>
                      <a:pt x="1584018" y="103561"/>
                      <a:pt x="1576369" y="122979"/>
                    </a:cubicBezTo>
                    <a:cubicBezTo>
                      <a:pt x="1568720" y="142397"/>
                      <a:pt x="1517528" y="173583"/>
                      <a:pt x="1488107" y="204181"/>
                    </a:cubicBezTo>
                    <a:cubicBezTo>
                      <a:pt x="1458686" y="234779"/>
                      <a:pt x="1428088" y="264788"/>
                      <a:pt x="1399844" y="306565"/>
                    </a:cubicBezTo>
                    <a:cubicBezTo>
                      <a:pt x="1371600" y="348342"/>
                      <a:pt x="1336884" y="411892"/>
                      <a:pt x="1318643" y="454846"/>
                    </a:cubicBezTo>
                    <a:cubicBezTo>
                      <a:pt x="1300402" y="497801"/>
                      <a:pt x="1291576" y="530752"/>
                      <a:pt x="1290399" y="564292"/>
                    </a:cubicBezTo>
                    <a:cubicBezTo>
                      <a:pt x="1289222" y="597832"/>
                      <a:pt x="1288045" y="629018"/>
                      <a:pt x="1311582" y="656085"/>
                    </a:cubicBezTo>
                    <a:cubicBezTo>
                      <a:pt x="1335119" y="683152"/>
                      <a:pt x="1404552" y="723165"/>
                      <a:pt x="1431619" y="726695"/>
                    </a:cubicBezTo>
                    <a:cubicBezTo>
                      <a:pt x="1458686" y="730226"/>
                      <a:pt x="1461628" y="689036"/>
                      <a:pt x="1473985" y="677268"/>
                    </a:cubicBezTo>
                    <a:cubicBezTo>
                      <a:pt x="1486342" y="665500"/>
                      <a:pt x="1491049" y="658439"/>
                      <a:pt x="1505759" y="656085"/>
                    </a:cubicBezTo>
                    <a:cubicBezTo>
                      <a:pt x="1520469" y="653731"/>
                      <a:pt x="1548125" y="656674"/>
                      <a:pt x="1562247" y="663146"/>
                    </a:cubicBezTo>
                    <a:cubicBezTo>
                      <a:pt x="1576369" y="669618"/>
                      <a:pt x="1584607" y="694920"/>
                      <a:pt x="1590491" y="694920"/>
                    </a:cubicBezTo>
                    <a:cubicBezTo>
                      <a:pt x="1596375" y="694920"/>
                      <a:pt x="1591079" y="668442"/>
                      <a:pt x="1597552" y="663146"/>
                    </a:cubicBezTo>
                    <a:cubicBezTo>
                      <a:pt x="1604025" y="657850"/>
                      <a:pt x="1620501" y="659615"/>
                      <a:pt x="1629327" y="663146"/>
                    </a:cubicBezTo>
                    <a:cubicBezTo>
                      <a:pt x="1638153" y="666677"/>
                      <a:pt x="1648156" y="669030"/>
                      <a:pt x="1650510" y="684329"/>
                    </a:cubicBezTo>
                    <a:cubicBezTo>
                      <a:pt x="1652864" y="699628"/>
                      <a:pt x="1647568" y="737287"/>
                      <a:pt x="1643449" y="754939"/>
                    </a:cubicBezTo>
                    <a:cubicBezTo>
                      <a:pt x="1639330" y="772591"/>
                      <a:pt x="1612851" y="800835"/>
                      <a:pt x="1625796" y="790244"/>
                    </a:cubicBezTo>
                    <a:cubicBezTo>
                      <a:pt x="1638741" y="779653"/>
                      <a:pt x="1696995" y="714927"/>
                      <a:pt x="1721120" y="691390"/>
                    </a:cubicBezTo>
                    <a:cubicBezTo>
                      <a:pt x="1745245" y="667853"/>
                      <a:pt x="1754660" y="654320"/>
                      <a:pt x="1770547" y="649024"/>
                    </a:cubicBezTo>
                    <a:cubicBezTo>
                      <a:pt x="1786434" y="643728"/>
                      <a:pt x="1808794" y="651377"/>
                      <a:pt x="1816443" y="659615"/>
                    </a:cubicBezTo>
                    <a:cubicBezTo>
                      <a:pt x="1824092" y="667853"/>
                      <a:pt x="1812912" y="687271"/>
                      <a:pt x="1816443" y="698451"/>
                    </a:cubicBezTo>
                    <a:cubicBezTo>
                      <a:pt x="1819974" y="709631"/>
                      <a:pt x="1828211" y="726107"/>
                      <a:pt x="1837626" y="726695"/>
                    </a:cubicBezTo>
                    <a:cubicBezTo>
                      <a:pt x="1847041" y="727283"/>
                      <a:pt x="1860574" y="707865"/>
                      <a:pt x="1872931" y="701981"/>
                    </a:cubicBezTo>
                    <a:cubicBezTo>
                      <a:pt x="1885288" y="696097"/>
                      <a:pt x="1900587" y="688448"/>
                      <a:pt x="1911767" y="691390"/>
                    </a:cubicBezTo>
                    <a:cubicBezTo>
                      <a:pt x="1922947" y="694332"/>
                      <a:pt x="1937657" y="701982"/>
                      <a:pt x="1940011" y="719634"/>
                    </a:cubicBezTo>
                    <a:cubicBezTo>
                      <a:pt x="1942365" y="737286"/>
                      <a:pt x="1894703" y="797305"/>
                      <a:pt x="1925889" y="797305"/>
                    </a:cubicBezTo>
                    <a:cubicBezTo>
                      <a:pt x="1957075" y="797305"/>
                      <a:pt x="2076523" y="732579"/>
                      <a:pt x="2127127" y="719634"/>
                    </a:cubicBezTo>
                    <a:cubicBezTo>
                      <a:pt x="2177731" y="706689"/>
                      <a:pt x="2201856" y="714338"/>
                      <a:pt x="2229512" y="719634"/>
                    </a:cubicBezTo>
                    <a:cubicBezTo>
                      <a:pt x="2257168" y="724930"/>
                      <a:pt x="2318951" y="734344"/>
                      <a:pt x="2293061" y="751408"/>
                    </a:cubicBezTo>
                    <a:cubicBezTo>
                      <a:pt x="2267171" y="768472"/>
                      <a:pt x="2145957" y="790832"/>
                      <a:pt x="2074170" y="822018"/>
                    </a:cubicBezTo>
                    <a:cubicBezTo>
                      <a:pt x="2002383" y="853204"/>
                      <a:pt x="1928831" y="898513"/>
                      <a:pt x="1862340" y="938525"/>
                    </a:cubicBezTo>
                    <a:cubicBezTo>
                      <a:pt x="1795849" y="978537"/>
                      <a:pt x="1727004" y="1031495"/>
                      <a:pt x="1675223" y="1062093"/>
                    </a:cubicBezTo>
                    <a:cubicBezTo>
                      <a:pt x="1623442" y="1092691"/>
                      <a:pt x="1591668" y="1116227"/>
                      <a:pt x="1551656" y="1122111"/>
                    </a:cubicBezTo>
                    <a:cubicBezTo>
                      <a:pt x="1511644" y="1127995"/>
                      <a:pt x="1475750" y="1112697"/>
                      <a:pt x="1435149" y="1097398"/>
                    </a:cubicBezTo>
                    <a:cubicBezTo>
                      <a:pt x="1394548" y="1082099"/>
                      <a:pt x="1343356" y="1050324"/>
                      <a:pt x="1308051" y="1030318"/>
                    </a:cubicBezTo>
                    <a:cubicBezTo>
                      <a:pt x="1272746" y="1010312"/>
                      <a:pt x="1242737" y="978538"/>
                      <a:pt x="1223319" y="977361"/>
                    </a:cubicBezTo>
                    <a:cubicBezTo>
                      <a:pt x="1203901" y="976184"/>
                      <a:pt x="1196840" y="1006193"/>
                      <a:pt x="1191544" y="1023257"/>
                    </a:cubicBezTo>
                    <a:cubicBezTo>
                      <a:pt x="1186248" y="1040321"/>
                      <a:pt x="1188014" y="1059151"/>
                      <a:pt x="1191544" y="1079745"/>
                    </a:cubicBezTo>
                    <a:cubicBezTo>
                      <a:pt x="1195074" y="1100339"/>
                      <a:pt x="1204489" y="1125642"/>
                      <a:pt x="1212727" y="1146825"/>
                    </a:cubicBezTo>
                    <a:cubicBezTo>
                      <a:pt x="1220965" y="1168008"/>
                      <a:pt x="1238617" y="1186837"/>
                      <a:pt x="1240971" y="1206843"/>
                    </a:cubicBezTo>
                    <a:cubicBezTo>
                      <a:pt x="1243325" y="1226849"/>
                      <a:pt x="1238617" y="1249210"/>
                      <a:pt x="1226849" y="1266862"/>
                    </a:cubicBezTo>
                    <a:cubicBezTo>
                      <a:pt x="1215081" y="1284514"/>
                      <a:pt x="1187425" y="1305697"/>
                      <a:pt x="1170361" y="1312758"/>
                    </a:cubicBezTo>
                    <a:cubicBezTo>
                      <a:pt x="1153297" y="1319819"/>
                      <a:pt x="1142706" y="1318054"/>
                      <a:pt x="1124465" y="1309228"/>
                    </a:cubicBezTo>
                    <a:cubicBezTo>
                      <a:pt x="1106224" y="1300402"/>
                      <a:pt x="1069154" y="1280984"/>
                      <a:pt x="1060916" y="1259801"/>
                    </a:cubicBezTo>
                    <a:cubicBezTo>
                      <a:pt x="1052678" y="1238618"/>
                      <a:pt x="1069154" y="1205667"/>
                      <a:pt x="1075038" y="1182130"/>
                    </a:cubicBezTo>
                    <a:cubicBezTo>
                      <a:pt x="1080922" y="1158593"/>
                      <a:pt x="1092102" y="1148590"/>
                      <a:pt x="1096221" y="1118581"/>
                    </a:cubicBezTo>
                    <a:cubicBezTo>
                      <a:pt x="1100340" y="1088572"/>
                      <a:pt x="1106224" y="1027376"/>
                      <a:pt x="1099751" y="1002074"/>
                    </a:cubicBezTo>
                    <a:cubicBezTo>
                      <a:pt x="1093278" y="976772"/>
                      <a:pt x="1086806" y="957355"/>
                      <a:pt x="1053855" y="97030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552553" y="4603775"/>
                <a:ext cx="98854" cy="208299"/>
              </a:xfrm>
              <a:custGeom>
                <a:avLst/>
                <a:gdLst>
                  <a:gd name="connsiteX0" fmla="*/ 0 w 98854"/>
                  <a:gd name="connsiteY0" fmla="*/ 45896 h 208299"/>
                  <a:gd name="connsiteX1" fmla="*/ 56488 w 98854"/>
                  <a:gd name="connsiteY1" fmla="*/ 208299 h 208299"/>
                  <a:gd name="connsiteX2" fmla="*/ 98854 w 98854"/>
                  <a:gd name="connsiteY2" fmla="*/ 45896 h 208299"/>
                  <a:gd name="connsiteX3" fmla="*/ 56488 w 98854"/>
                  <a:gd name="connsiteY3" fmla="*/ 0 h 208299"/>
                  <a:gd name="connsiteX4" fmla="*/ 0 w 98854"/>
                  <a:gd name="connsiteY4" fmla="*/ 45896 h 208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854" h="208299">
                    <a:moveTo>
                      <a:pt x="0" y="45896"/>
                    </a:moveTo>
                    <a:lnTo>
                      <a:pt x="56488" y="208299"/>
                    </a:lnTo>
                    <a:lnTo>
                      <a:pt x="98854" y="45896"/>
                    </a:lnTo>
                    <a:lnTo>
                      <a:pt x="56488" y="0"/>
                    </a:lnTo>
                    <a:lnTo>
                      <a:pt x="0" y="4589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6" name="Freeform 55"/>
            <p:cNvSpPr/>
            <p:nvPr/>
          </p:nvSpPr>
          <p:spPr>
            <a:xfrm>
              <a:off x="3869531" y="3798094"/>
              <a:ext cx="27077" cy="54769"/>
            </a:xfrm>
            <a:custGeom>
              <a:avLst/>
              <a:gdLst>
                <a:gd name="connsiteX0" fmla="*/ 0 w 27077"/>
                <a:gd name="connsiteY0" fmla="*/ 2381 h 54769"/>
                <a:gd name="connsiteX1" fmla="*/ 7144 w 27077"/>
                <a:gd name="connsiteY1" fmla="*/ 0 h 54769"/>
                <a:gd name="connsiteX2" fmla="*/ 19050 w 27077"/>
                <a:gd name="connsiteY2" fmla="*/ 9525 h 54769"/>
                <a:gd name="connsiteX3" fmla="*/ 23813 w 27077"/>
                <a:gd name="connsiteY3" fmla="*/ 54769 h 5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077" h="54769">
                  <a:moveTo>
                    <a:pt x="0" y="2381"/>
                  </a:moveTo>
                  <a:cubicBezTo>
                    <a:pt x="2381" y="1587"/>
                    <a:pt x="4634" y="0"/>
                    <a:pt x="7144" y="0"/>
                  </a:cubicBezTo>
                  <a:cubicBezTo>
                    <a:pt x="13744" y="0"/>
                    <a:pt x="16612" y="4039"/>
                    <a:pt x="19050" y="9525"/>
                  </a:cubicBezTo>
                  <a:cubicBezTo>
                    <a:pt x="27077" y="27585"/>
                    <a:pt x="23813" y="31160"/>
                    <a:pt x="23813" y="5476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04141" y="3805238"/>
              <a:ext cx="32090" cy="57150"/>
            </a:xfrm>
            <a:custGeom>
              <a:avLst/>
              <a:gdLst>
                <a:gd name="connsiteX0" fmla="*/ 32090 w 32090"/>
                <a:gd name="connsiteY0" fmla="*/ 0 h 57150"/>
                <a:gd name="connsiteX1" fmla="*/ 24947 w 32090"/>
                <a:gd name="connsiteY1" fmla="*/ 4762 h 57150"/>
                <a:gd name="connsiteX2" fmla="*/ 10659 w 32090"/>
                <a:gd name="connsiteY2" fmla="*/ 9525 h 57150"/>
                <a:gd name="connsiteX3" fmla="*/ 5897 w 32090"/>
                <a:gd name="connsiteY3" fmla="*/ 16668 h 57150"/>
                <a:gd name="connsiteX4" fmla="*/ 3515 w 32090"/>
                <a:gd name="connsiteY4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90" h="57150">
                  <a:moveTo>
                    <a:pt x="32090" y="0"/>
                  </a:moveTo>
                  <a:cubicBezTo>
                    <a:pt x="29709" y="1587"/>
                    <a:pt x="27562" y="3600"/>
                    <a:pt x="24947" y="4762"/>
                  </a:cubicBezTo>
                  <a:cubicBezTo>
                    <a:pt x="20359" y="6801"/>
                    <a:pt x="10659" y="9525"/>
                    <a:pt x="10659" y="9525"/>
                  </a:cubicBezTo>
                  <a:cubicBezTo>
                    <a:pt x="9072" y="11906"/>
                    <a:pt x="7177" y="14109"/>
                    <a:pt x="5897" y="16668"/>
                  </a:cubicBezTo>
                  <a:cubicBezTo>
                    <a:pt x="0" y="28461"/>
                    <a:pt x="3515" y="47389"/>
                    <a:pt x="3515" y="5715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 rot="21304035">
            <a:off x="1024495" y="1584996"/>
            <a:ext cx="7315200" cy="46482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66800" y="1524000"/>
            <a:ext cx="7315200" cy="4648200"/>
          </a:xfrm>
          <a:prstGeom prst="rect">
            <a:avLst/>
          </a:prstGeom>
          <a:solidFill>
            <a:srgbClr val="FF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0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Complete the Word of God.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19200" y="3048000"/>
            <a:ext cx="6705600" cy="533400"/>
          </a:xfrm>
        </p:spPr>
        <p:txBody>
          <a:bodyPr>
            <a:noAutofit/>
          </a:bodyPr>
          <a:lstStyle/>
          <a:p>
            <a:pPr algn="just">
              <a:lnSpc>
                <a:spcPct val="20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 is my....................................................……</a:t>
            </a:r>
          </a:p>
          <a:p>
            <a:pPr algn="just">
              <a:lnSpc>
                <a:spcPct val="20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 whom I am…..........................................…..</a:t>
            </a:r>
          </a:p>
          <a:p>
            <a:pPr algn="ctr">
              <a:lnSpc>
                <a:spcPct val="20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(beloved son, well pleased)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43200" y="3103602"/>
            <a:ext cx="457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beloved son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3941802"/>
            <a:ext cx="457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well pleased</a:t>
            </a:r>
            <a:endParaRPr lang="en-US" sz="3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28600" y="228600"/>
            <a:ext cx="86868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57200" y="1905000"/>
            <a:ext cx="8229600" cy="4724400"/>
          </a:xfrm>
          <a:prstGeom prst="roundRect">
            <a:avLst>
              <a:gd name="adj" fmla="val 37689"/>
            </a:avLst>
          </a:prstGeom>
          <a:solidFill>
            <a:srgbClr val="66CC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914400" y="5257800"/>
            <a:ext cx="73152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914400" y="4038600"/>
            <a:ext cx="73152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914400" y="2819400"/>
            <a:ext cx="73152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9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Do you know?</a:t>
            </a:r>
            <a:br>
              <a:rPr lang="en-US" sz="39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Ask your parents and write:</a:t>
            </a:r>
            <a:br>
              <a:rPr lang="en-US" sz="3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US" sz="3000" cap="none" dirty="0">
              <a:solidFill>
                <a:srgbClr val="00B0F0"/>
              </a:solidFill>
              <a:effectLst/>
              <a:latin typeface="Cooper Std Black" pitchFamily="18" charset="0"/>
              <a:cs typeface="Times New Roman" pitchFamily="18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2286000"/>
            <a:ext cx="9144000" cy="533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My baptismal name 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3505200"/>
            <a:ext cx="9144000" cy="533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My God-Father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4724400"/>
            <a:ext cx="9144000" cy="533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My God-Mother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  <p:bldP spid="9" grpId="0" build="p"/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2590800" y="1066800"/>
            <a:ext cx="4038600" cy="4038600"/>
          </a:xfrm>
          <a:prstGeom prst="cloudCallout">
            <a:avLst>
              <a:gd name="adj1" fmla="val 82057"/>
              <a:gd name="adj2" fmla="val 8284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050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Let us imitate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30480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Like Jesus, the Son of God, let us also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live like sons and daughters of God.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819400"/>
            <a:ext cx="8686800" cy="22860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What was the voice?</a:t>
            </a:r>
          </a:p>
          <a:p>
            <a:pPr marL="457200" indent="-457200"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From whom did Jesus receive baptism?</a:t>
            </a:r>
          </a:p>
          <a:p>
            <a:pPr marL="457200" indent="-457200"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8925" indent="-288925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What sound was heard from heaven at the time of the Baptism of Jesus?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Jesus at baptis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133600"/>
            <a:ext cx="6172200" cy="4629150"/>
          </a:xfrm>
          <a:prstGeom prst="rect">
            <a:avLst/>
          </a:prstGeom>
          <a:noFill/>
        </p:spPr>
      </p:pic>
      <p:sp>
        <p:nvSpPr>
          <p:cNvPr id="10" name="Rounded Rectangle 9"/>
          <p:cNvSpPr/>
          <p:nvPr/>
        </p:nvSpPr>
        <p:spPr>
          <a:xfrm>
            <a:off x="914400" y="5410200"/>
            <a:ext cx="7391400" cy="13716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is my beloved son,</a:t>
            </a:r>
          </a:p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in whom I am well pleased.</a:t>
            </a:r>
            <a:endParaRPr lang="en-US" sz="3000" dirty="0"/>
          </a:p>
        </p:txBody>
      </p:sp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9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He Is My Beloved Son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Desktop\JohnTheBaptistPreaching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905000"/>
            <a:ext cx="5639933" cy="3810000"/>
          </a:xfrm>
          <a:prstGeom prst="cloudCallout">
            <a:avLst/>
          </a:prstGeom>
          <a:ln w="38100"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228600" y="5029200"/>
            <a:ext cx="8686800" cy="1752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5229761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Jesus lived in Nazareth with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Mary, </a:t>
            </a:r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His mother and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Joseph</a:t>
            </a:r>
          </a:p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His foster-father. When Jesus was thirty years old,</a:t>
            </a:r>
          </a:p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prophet 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John the Baptist </a:t>
            </a:r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came up, preaching the message of</a:t>
            </a:r>
          </a:p>
          <a:p>
            <a:pPr algn="ctr"/>
            <a:r>
              <a:rPr lang="en-US" sz="200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conversion and giving the baptism of water for forgiveness of sins.</a:t>
            </a:r>
          </a:p>
        </p:txBody>
      </p:sp>
      <p:pic>
        <p:nvPicPr>
          <p:cNvPr id="7" name="Picture 2" descr="C:\Users\user\Desktop\Heilige_Familie_Chromolithographie_c_19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52710"/>
            <a:ext cx="5446360" cy="2490490"/>
          </a:xfrm>
          <a:prstGeom prst="cloudCallout">
            <a:avLst>
              <a:gd name="adj1" fmla="val -26358"/>
              <a:gd name="adj2" fmla="val 31361"/>
            </a:avLst>
          </a:prstGeom>
          <a:ln w="38100">
            <a:noFill/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user\Desktop\the-baptism-of-jes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546" y="685800"/>
            <a:ext cx="6338454" cy="46482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050" name="Picture 2" descr="C:\Users\user\Desktop\john-the-bapti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5199529" cy="6858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5257800"/>
            <a:ext cx="8686800" cy="1447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5369004"/>
            <a:ext cx="8458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He wore a garment made of camel's hair with a leather belt</a:t>
            </a:r>
          </a:p>
          <a:p>
            <a:pPr algn="ctr"/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round his waist and his food was locusts and wild honey.</a:t>
            </a:r>
          </a:p>
          <a:p>
            <a:pPr algn="ctr"/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He gave the baptism of repentance at river Jordan.</a:t>
            </a:r>
            <a:endParaRPr lang="en-US" sz="2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Desktop\baptisan-yesus-1.jpg"/>
          <p:cNvPicPr>
            <a:picLocks noChangeAspect="1" noChangeArrowheads="1"/>
          </p:cNvPicPr>
          <p:nvPr/>
        </p:nvPicPr>
        <p:blipFill>
          <a:blip r:embed="rId3" cstate="print"/>
          <a:srcRect b="7000"/>
          <a:stretch>
            <a:fillRect/>
          </a:stretch>
        </p:blipFill>
        <p:spPr bwMode="auto">
          <a:xfrm>
            <a:off x="2133600" y="0"/>
            <a:ext cx="4800600" cy="5237019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ounded Rectangle 5"/>
          <p:cNvSpPr/>
          <p:nvPr/>
        </p:nvSpPr>
        <p:spPr>
          <a:xfrm>
            <a:off x="228600" y="5257800"/>
            <a:ext cx="8686800" cy="1447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One day Jesus came from Nazareth to Jordan and received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baptism from John the Baptist. When Jesus came out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water, Holy spirit came down upon Him from heaven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the form of a dove. Then came a voice from heaven:</a:t>
            </a:r>
            <a:endParaRPr lang="en-US" sz="2000" dirty="0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6504.jpg"/>
          <p:cNvPicPr>
            <a:picLocks noChangeAspect="1" noChangeArrowheads="1"/>
          </p:cNvPicPr>
          <p:nvPr/>
        </p:nvPicPr>
        <p:blipFill>
          <a:blip r:embed="rId2" cstate="print"/>
          <a:srcRect l="5923" r="52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" name="Cloud Callout 14"/>
          <p:cNvSpPr/>
          <p:nvPr/>
        </p:nvSpPr>
        <p:spPr>
          <a:xfrm>
            <a:off x="1143000" y="228600"/>
            <a:ext cx="6858000" cy="2286000"/>
          </a:xfrm>
          <a:prstGeom prst="cloudCallout">
            <a:avLst>
              <a:gd name="adj1" fmla="val 9758"/>
              <a:gd name="adj2" fmla="val 13760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"He is my beloved Son in whom I am well pleased". </a:t>
            </a:r>
            <a:r>
              <a:rPr lang="en-US" dirty="0">
                <a:latin typeface="Arial" pitchFamily="34" charset="0"/>
                <a:cs typeface="Arial" pitchFamily="34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Mt. 3:17)</a:t>
            </a:r>
            <a:endParaRPr lang="en-US" dirty="0"/>
          </a:p>
        </p:txBody>
      </p:sp>
      <p:pic>
        <p:nvPicPr>
          <p:cNvPr id="5" name="Picture 2" descr="C:\Users\user\Desktop\Jesus at baptis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171700"/>
            <a:ext cx="5334000" cy="40005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152400" y="5410200"/>
            <a:ext cx="8839200" cy="1371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Thus, God the Father revealed that</a:t>
            </a:r>
          </a:p>
          <a:p>
            <a:pPr algn="ctr"/>
            <a:r>
              <a:rPr lang="en-U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Jesus is His beloved son.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user\Desktop\Pope Ben Baptism_Of_Chi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1063" y="1905000"/>
            <a:ext cx="5262937" cy="35052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Rounded Rectangle 7"/>
          <p:cNvSpPr/>
          <p:nvPr/>
        </p:nvSpPr>
        <p:spPr>
          <a:xfrm>
            <a:off x="228600" y="353705"/>
            <a:ext cx="8686800" cy="1295400"/>
          </a:xfrm>
          <a:prstGeom prst="roundRect">
            <a:avLst>
              <a:gd name="adj" fmla="val 1423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228600" y="5715000"/>
            <a:ext cx="8686800" cy="838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429905"/>
            <a:ext cx="84582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 Church celebrates the Feast of Epiphany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Danha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 on 6th January in commemoration</a:t>
            </a:r>
          </a:p>
          <a:p>
            <a:pPr algn="ctr"/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of the Baptism of Jesus.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5715000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We become God's children through baptism.</a:t>
            </a:r>
          </a:p>
          <a:p>
            <a:pPr algn="ctr"/>
            <a:r>
              <a:rPr lang="en-US" sz="2200" dirty="0">
                <a:latin typeface="Arial" pitchFamily="34" charset="0"/>
                <a:cs typeface="Arial" pitchFamily="34" charset="0"/>
              </a:rPr>
              <a:t>Hence, we have to live like children of God.</a:t>
            </a:r>
          </a:p>
        </p:txBody>
      </p:sp>
      <p:pic>
        <p:nvPicPr>
          <p:cNvPr id="10" name="Picture 2" descr="C:\Users\user\Desktop\Jesus at baptis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05000"/>
            <a:ext cx="4673600" cy="350520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19400" y="2414587"/>
            <a:ext cx="52578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Jesus Christ, baptized by John,</a:t>
            </a:r>
          </a:p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Son of God, my </a:t>
            </a:r>
            <a:r>
              <a:rPr lang="en-US" sz="2200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Saviour</a:t>
            </a:r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Lord;</a:t>
            </a:r>
          </a:p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All my love to you I bring.</a:t>
            </a:r>
          </a:p>
          <a:p>
            <a:endParaRPr lang="en-US" sz="2200" dirty="0">
              <a:solidFill>
                <a:srgbClr val="FF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Father God, how great your love,</a:t>
            </a:r>
          </a:p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That makes me yours through baptism</a:t>
            </a:r>
          </a:p>
          <a:p>
            <a:r>
              <a:rPr lang="en-US" sz="2200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Highest praise to you I sing.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0" y="1447800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B05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762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Jesus, the beloved Son of the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Heavenly Father, help us to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confess you as our Lord and God.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394</TotalTime>
  <Words>415</Words>
  <Application>Microsoft Office PowerPoint</Application>
  <PresentationFormat>On-screen Show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CATECHETICAL TEXTBOOK SERIES OF THE SYRO - MALABAR CHURCH</vt:lpstr>
      <vt:lpstr>Lesson 9  He Is My Beloved Son</vt:lpstr>
      <vt:lpstr>Slide 3</vt:lpstr>
      <vt:lpstr>Slide 4</vt:lpstr>
      <vt:lpstr>Slide 5</vt:lpstr>
      <vt:lpstr>Slide 6</vt:lpstr>
      <vt:lpstr>Slide 7</vt:lpstr>
      <vt:lpstr>Slide 8</vt:lpstr>
      <vt:lpstr>Let us pray</vt:lpstr>
      <vt:lpstr>Colour the picture given below</vt:lpstr>
      <vt:lpstr>Complete the Word of God.</vt:lpstr>
      <vt:lpstr>Do you know? Ask your parents and write: </vt:lpstr>
      <vt:lpstr>Let us imitate</vt:lpstr>
      <vt:lpstr>Find out the answer</vt:lpstr>
      <vt:lpstr>Slide 15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147</cp:revision>
  <dcterms:created xsi:type="dcterms:W3CDTF">2014-03-08T17:50:03Z</dcterms:created>
  <dcterms:modified xsi:type="dcterms:W3CDTF">2015-09-11T03:36:43Z</dcterms:modified>
</cp:coreProperties>
</file>